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72" r:id="rId2"/>
  </p:sldMasterIdLst>
  <p:notesMasterIdLst>
    <p:notesMasterId r:id="rId46"/>
  </p:notesMasterIdLst>
  <p:sldIdLst>
    <p:sldId id="537" r:id="rId3"/>
    <p:sldId id="630" r:id="rId4"/>
    <p:sldId id="791" r:id="rId5"/>
    <p:sldId id="793" r:id="rId6"/>
    <p:sldId id="792" r:id="rId7"/>
    <p:sldId id="794" r:id="rId8"/>
    <p:sldId id="796" r:id="rId9"/>
    <p:sldId id="797" r:id="rId10"/>
    <p:sldId id="798" r:id="rId11"/>
    <p:sldId id="799" r:id="rId12"/>
    <p:sldId id="800" r:id="rId13"/>
    <p:sldId id="801" r:id="rId14"/>
    <p:sldId id="802" r:id="rId15"/>
    <p:sldId id="805" r:id="rId16"/>
    <p:sldId id="807" r:id="rId17"/>
    <p:sldId id="806" r:id="rId18"/>
    <p:sldId id="808" r:id="rId19"/>
    <p:sldId id="803" r:id="rId20"/>
    <p:sldId id="809" r:id="rId21"/>
    <p:sldId id="811" r:id="rId22"/>
    <p:sldId id="814" r:id="rId23"/>
    <p:sldId id="815" r:id="rId24"/>
    <p:sldId id="816" r:id="rId25"/>
    <p:sldId id="817" r:id="rId26"/>
    <p:sldId id="818" r:id="rId27"/>
    <p:sldId id="789" r:id="rId28"/>
    <p:sldId id="819" r:id="rId29"/>
    <p:sldId id="820" r:id="rId30"/>
    <p:sldId id="821" r:id="rId31"/>
    <p:sldId id="822" r:id="rId32"/>
    <p:sldId id="823" r:id="rId33"/>
    <p:sldId id="824" r:id="rId34"/>
    <p:sldId id="825" r:id="rId35"/>
    <p:sldId id="826" r:id="rId36"/>
    <p:sldId id="827" r:id="rId37"/>
    <p:sldId id="829" r:id="rId38"/>
    <p:sldId id="790" r:id="rId39"/>
    <p:sldId id="828" r:id="rId40"/>
    <p:sldId id="830" r:id="rId41"/>
    <p:sldId id="831" r:id="rId42"/>
    <p:sldId id="832" r:id="rId43"/>
    <p:sldId id="833" r:id="rId44"/>
    <p:sldId id="834" r:id="rId4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2B68CD-ACBC-40C7-8B7C-50E500078F61}">
          <p14:sldIdLst>
            <p14:sldId id="537"/>
            <p14:sldId id="630"/>
            <p14:sldId id="791"/>
            <p14:sldId id="793"/>
            <p14:sldId id="792"/>
            <p14:sldId id="794"/>
            <p14:sldId id="796"/>
            <p14:sldId id="797"/>
            <p14:sldId id="798"/>
            <p14:sldId id="799"/>
            <p14:sldId id="800"/>
            <p14:sldId id="801"/>
            <p14:sldId id="802"/>
            <p14:sldId id="805"/>
            <p14:sldId id="807"/>
            <p14:sldId id="806"/>
            <p14:sldId id="808"/>
            <p14:sldId id="803"/>
            <p14:sldId id="809"/>
            <p14:sldId id="811"/>
            <p14:sldId id="814"/>
            <p14:sldId id="815"/>
            <p14:sldId id="816"/>
            <p14:sldId id="817"/>
            <p14:sldId id="818"/>
            <p14:sldId id="789"/>
            <p14:sldId id="819"/>
            <p14:sldId id="820"/>
            <p14:sldId id="821"/>
            <p14:sldId id="822"/>
            <p14:sldId id="823"/>
            <p14:sldId id="824"/>
            <p14:sldId id="825"/>
            <p14:sldId id="826"/>
            <p14:sldId id="827"/>
            <p14:sldId id="829"/>
            <p14:sldId id="790"/>
            <p14:sldId id="828"/>
            <p14:sldId id="830"/>
            <p14:sldId id="831"/>
            <p14:sldId id="832"/>
            <p14:sldId id="833"/>
            <p14:sldId id="83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bhishek Nagar" initials="A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D51826-9725-4792-B818-E79417845CF1}" v="176" dt="2020-05-05T18:32:43.8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660"/>
  </p:normalViewPr>
  <p:slideViewPr>
    <p:cSldViewPr snapToGrid="0">
      <p:cViewPr varScale="1">
        <p:scale>
          <a:sx n="114" d="100"/>
          <a:sy n="114" d="100"/>
        </p:scale>
        <p:origin x="1476" y="102"/>
      </p:cViewPr>
      <p:guideLst/>
    </p:cSldViewPr>
  </p:slideViewPr>
  <p:notesTextViewPr>
    <p:cViewPr>
      <p:scale>
        <a:sx n="1" d="1"/>
        <a:sy n="1" d="1"/>
      </p:scale>
      <p:origin x="0" y="0"/>
    </p:cViewPr>
  </p:notesTextViewPr>
  <p:sorterViewPr>
    <p:cViewPr>
      <p:scale>
        <a:sx n="100" d="100"/>
        <a:sy n="100" d="100"/>
      </p:scale>
      <p:origin x="0" y="-2537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Kayrish" userId="86b0ed96aac4a264" providerId="LiveId" clId="{7AADE65B-E8B8-4565-95F6-B9720722050C}"/>
    <pc:docChg chg="undo redo custSel addSld delSld modSld sldOrd">
      <pc:chgData name="Matt Kayrish" userId="86b0ed96aac4a264" providerId="LiveId" clId="{7AADE65B-E8B8-4565-95F6-B9720722050C}" dt="2020-02-19T03:48:36.462" v="6478" actId="6549"/>
      <pc:docMkLst>
        <pc:docMk/>
      </pc:docMkLst>
      <pc:sldChg chg="del">
        <pc:chgData name="Matt Kayrish" userId="86b0ed96aac4a264" providerId="LiveId" clId="{7AADE65B-E8B8-4565-95F6-B9720722050C}" dt="2020-02-08T12:07:48.428" v="251" actId="47"/>
        <pc:sldMkLst>
          <pc:docMk/>
          <pc:sldMk cId="0" sldId="536"/>
        </pc:sldMkLst>
      </pc:sldChg>
      <pc:sldChg chg="modSp">
        <pc:chgData name="Matt Kayrish" userId="86b0ed96aac4a264" providerId="LiveId" clId="{7AADE65B-E8B8-4565-95F6-B9720722050C}" dt="2020-02-08T12:01:42.746" v="153" actId="6549"/>
        <pc:sldMkLst>
          <pc:docMk/>
          <pc:sldMk cId="1445205397" sldId="537"/>
        </pc:sldMkLst>
        <pc:spChg chg="mod">
          <ac:chgData name="Matt Kayrish" userId="86b0ed96aac4a264" providerId="LiveId" clId="{7AADE65B-E8B8-4565-95F6-B9720722050C}" dt="2020-02-08T12:01:35.689" v="136" actId="404"/>
          <ac:spMkLst>
            <pc:docMk/>
            <pc:sldMk cId="1445205397" sldId="537"/>
            <ac:spMk id="2" creationId="{EA7B3790-8390-6940-8F63-4F567816C0F4}"/>
          </ac:spMkLst>
        </pc:spChg>
        <pc:spChg chg="mod">
          <ac:chgData name="Matt Kayrish" userId="86b0ed96aac4a264" providerId="LiveId" clId="{7AADE65B-E8B8-4565-95F6-B9720722050C}" dt="2020-02-08T12:01:42.746" v="153" actId="6549"/>
          <ac:spMkLst>
            <pc:docMk/>
            <pc:sldMk cId="1445205397" sldId="537"/>
            <ac:spMk id="3" creationId="{37222779-E0BB-D34F-A7FC-D2F6866B1362}"/>
          </ac:spMkLst>
        </pc:spChg>
      </pc:sldChg>
      <pc:sldChg chg="del">
        <pc:chgData name="Matt Kayrish" userId="86b0ed96aac4a264" providerId="LiveId" clId="{7AADE65B-E8B8-4565-95F6-B9720722050C}" dt="2020-02-08T12:07:48.428" v="251" actId="47"/>
        <pc:sldMkLst>
          <pc:docMk/>
          <pc:sldMk cId="1621483628" sldId="538"/>
        </pc:sldMkLst>
      </pc:sldChg>
      <pc:sldChg chg="del">
        <pc:chgData name="Matt Kayrish" userId="86b0ed96aac4a264" providerId="LiveId" clId="{7AADE65B-E8B8-4565-95F6-B9720722050C}" dt="2020-02-08T12:07:48.428" v="251" actId="47"/>
        <pc:sldMkLst>
          <pc:docMk/>
          <pc:sldMk cId="3508049415" sldId="560"/>
        </pc:sldMkLst>
      </pc:sldChg>
      <pc:sldChg chg="del">
        <pc:chgData name="Matt Kayrish" userId="86b0ed96aac4a264" providerId="LiveId" clId="{7AADE65B-E8B8-4565-95F6-B9720722050C}" dt="2020-02-08T12:07:48.428" v="251" actId="47"/>
        <pc:sldMkLst>
          <pc:docMk/>
          <pc:sldMk cId="3792282348" sldId="561"/>
        </pc:sldMkLst>
      </pc:sldChg>
      <pc:sldChg chg="del">
        <pc:chgData name="Matt Kayrish" userId="86b0ed96aac4a264" providerId="LiveId" clId="{7AADE65B-E8B8-4565-95F6-B9720722050C}" dt="2020-02-08T12:07:48.428" v="251" actId="47"/>
        <pc:sldMkLst>
          <pc:docMk/>
          <pc:sldMk cId="3932860749" sldId="562"/>
        </pc:sldMkLst>
      </pc:sldChg>
      <pc:sldChg chg="del">
        <pc:chgData name="Matt Kayrish" userId="86b0ed96aac4a264" providerId="LiveId" clId="{7AADE65B-E8B8-4565-95F6-B9720722050C}" dt="2020-02-08T12:07:48.428" v="251" actId="47"/>
        <pc:sldMkLst>
          <pc:docMk/>
          <pc:sldMk cId="3557535686" sldId="564"/>
        </pc:sldMkLst>
      </pc:sldChg>
      <pc:sldChg chg="del">
        <pc:chgData name="Matt Kayrish" userId="86b0ed96aac4a264" providerId="LiveId" clId="{7AADE65B-E8B8-4565-95F6-B9720722050C}" dt="2020-02-08T12:07:48.428" v="251" actId="47"/>
        <pc:sldMkLst>
          <pc:docMk/>
          <pc:sldMk cId="3617576240" sldId="566"/>
        </pc:sldMkLst>
      </pc:sldChg>
      <pc:sldChg chg="del">
        <pc:chgData name="Matt Kayrish" userId="86b0ed96aac4a264" providerId="LiveId" clId="{7AADE65B-E8B8-4565-95F6-B9720722050C}" dt="2020-02-08T12:07:48.428" v="251" actId="47"/>
        <pc:sldMkLst>
          <pc:docMk/>
          <pc:sldMk cId="3228656733" sldId="567"/>
        </pc:sldMkLst>
      </pc:sldChg>
      <pc:sldChg chg="del">
        <pc:chgData name="Matt Kayrish" userId="86b0ed96aac4a264" providerId="LiveId" clId="{7AADE65B-E8B8-4565-95F6-B9720722050C}" dt="2020-02-08T12:07:48.428" v="251" actId="47"/>
        <pc:sldMkLst>
          <pc:docMk/>
          <pc:sldMk cId="2657978567" sldId="568"/>
        </pc:sldMkLst>
      </pc:sldChg>
      <pc:sldChg chg="del">
        <pc:chgData name="Matt Kayrish" userId="86b0ed96aac4a264" providerId="LiveId" clId="{7AADE65B-E8B8-4565-95F6-B9720722050C}" dt="2020-02-08T12:07:48.428" v="251" actId="47"/>
        <pc:sldMkLst>
          <pc:docMk/>
          <pc:sldMk cId="2234788095" sldId="569"/>
        </pc:sldMkLst>
      </pc:sldChg>
      <pc:sldChg chg="del">
        <pc:chgData name="Matt Kayrish" userId="86b0ed96aac4a264" providerId="LiveId" clId="{7AADE65B-E8B8-4565-95F6-B9720722050C}" dt="2020-02-08T12:07:48.428" v="251" actId="47"/>
        <pc:sldMkLst>
          <pc:docMk/>
          <pc:sldMk cId="3442508976" sldId="570"/>
        </pc:sldMkLst>
      </pc:sldChg>
      <pc:sldChg chg="del">
        <pc:chgData name="Matt Kayrish" userId="86b0ed96aac4a264" providerId="LiveId" clId="{7AADE65B-E8B8-4565-95F6-B9720722050C}" dt="2020-02-08T12:07:48.428" v="251" actId="47"/>
        <pc:sldMkLst>
          <pc:docMk/>
          <pc:sldMk cId="2519497687" sldId="571"/>
        </pc:sldMkLst>
      </pc:sldChg>
      <pc:sldChg chg="del">
        <pc:chgData name="Matt Kayrish" userId="86b0ed96aac4a264" providerId="LiveId" clId="{7AADE65B-E8B8-4565-95F6-B9720722050C}" dt="2020-02-08T12:07:48.428" v="251" actId="47"/>
        <pc:sldMkLst>
          <pc:docMk/>
          <pc:sldMk cId="2439740884" sldId="572"/>
        </pc:sldMkLst>
      </pc:sldChg>
      <pc:sldChg chg="del">
        <pc:chgData name="Matt Kayrish" userId="86b0ed96aac4a264" providerId="LiveId" clId="{7AADE65B-E8B8-4565-95F6-B9720722050C}" dt="2020-02-08T12:07:48.428" v="251" actId="47"/>
        <pc:sldMkLst>
          <pc:docMk/>
          <pc:sldMk cId="3617524041" sldId="573"/>
        </pc:sldMkLst>
      </pc:sldChg>
      <pc:sldChg chg="del">
        <pc:chgData name="Matt Kayrish" userId="86b0ed96aac4a264" providerId="LiveId" clId="{7AADE65B-E8B8-4565-95F6-B9720722050C}" dt="2020-02-08T12:07:48.428" v="251" actId="47"/>
        <pc:sldMkLst>
          <pc:docMk/>
          <pc:sldMk cId="1438517342" sldId="574"/>
        </pc:sldMkLst>
      </pc:sldChg>
      <pc:sldChg chg="del">
        <pc:chgData name="Matt Kayrish" userId="86b0ed96aac4a264" providerId="LiveId" clId="{7AADE65B-E8B8-4565-95F6-B9720722050C}" dt="2020-02-08T12:07:48.428" v="251" actId="47"/>
        <pc:sldMkLst>
          <pc:docMk/>
          <pc:sldMk cId="2544594529" sldId="575"/>
        </pc:sldMkLst>
      </pc:sldChg>
      <pc:sldChg chg="del">
        <pc:chgData name="Matt Kayrish" userId="86b0ed96aac4a264" providerId="LiveId" clId="{7AADE65B-E8B8-4565-95F6-B9720722050C}" dt="2020-02-08T12:07:48.428" v="251" actId="47"/>
        <pc:sldMkLst>
          <pc:docMk/>
          <pc:sldMk cId="2371183145" sldId="577"/>
        </pc:sldMkLst>
      </pc:sldChg>
      <pc:sldChg chg="del">
        <pc:chgData name="Matt Kayrish" userId="86b0ed96aac4a264" providerId="LiveId" clId="{7AADE65B-E8B8-4565-95F6-B9720722050C}" dt="2020-02-08T12:07:48.428" v="251" actId="47"/>
        <pc:sldMkLst>
          <pc:docMk/>
          <pc:sldMk cId="937521229" sldId="580"/>
        </pc:sldMkLst>
      </pc:sldChg>
      <pc:sldChg chg="del">
        <pc:chgData name="Matt Kayrish" userId="86b0ed96aac4a264" providerId="LiveId" clId="{7AADE65B-E8B8-4565-95F6-B9720722050C}" dt="2020-02-08T12:07:48.428" v="251" actId="47"/>
        <pc:sldMkLst>
          <pc:docMk/>
          <pc:sldMk cId="2721762770" sldId="582"/>
        </pc:sldMkLst>
      </pc:sldChg>
      <pc:sldChg chg="del">
        <pc:chgData name="Matt Kayrish" userId="86b0ed96aac4a264" providerId="LiveId" clId="{7AADE65B-E8B8-4565-95F6-B9720722050C}" dt="2020-02-08T12:07:48.428" v="251" actId="47"/>
        <pc:sldMkLst>
          <pc:docMk/>
          <pc:sldMk cId="2315827212" sldId="599"/>
        </pc:sldMkLst>
      </pc:sldChg>
      <pc:sldChg chg="del">
        <pc:chgData name="Matt Kayrish" userId="86b0ed96aac4a264" providerId="LiveId" clId="{7AADE65B-E8B8-4565-95F6-B9720722050C}" dt="2020-02-08T12:07:48.428" v="251" actId="47"/>
        <pc:sldMkLst>
          <pc:docMk/>
          <pc:sldMk cId="3118247390" sldId="600"/>
        </pc:sldMkLst>
      </pc:sldChg>
      <pc:sldChg chg="del">
        <pc:chgData name="Matt Kayrish" userId="86b0ed96aac4a264" providerId="LiveId" clId="{7AADE65B-E8B8-4565-95F6-B9720722050C}" dt="2020-02-08T12:07:48.428" v="251" actId="47"/>
        <pc:sldMkLst>
          <pc:docMk/>
          <pc:sldMk cId="3673729951" sldId="606"/>
        </pc:sldMkLst>
      </pc:sldChg>
      <pc:sldChg chg="del">
        <pc:chgData name="Matt Kayrish" userId="86b0ed96aac4a264" providerId="LiveId" clId="{7AADE65B-E8B8-4565-95F6-B9720722050C}" dt="2020-02-08T12:07:48.428" v="251" actId="47"/>
        <pc:sldMkLst>
          <pc:docMk/>
          <pc:sldMk cId="2141513458" sldId="608"/>
        </pc:sldMkLst>
      </pc:sldChg>
      <pc:sldChg chg="del">
        <pc:chgData name="Matt Kayrish" userId="86b0ed96aac4a264" providerId="LiveId" clId="{7AADE65B-E8B8-4565-95F6-B9720722050C}" dt="2020-02-08T12:07:48.428" v="251" actId="47"/>
        <pc:sldMkLst>
          <pc:docMk/>
          <pc:sldMk cId="995331864" sldId="616"/>
        </pc:sldMkLst>
      </pc:sldChg>
      <pc:sldChg chg="del">
        <pc:chgData name="Matt Kayrish" userId="86b0ed96aac4a264" providerId="LiveId" clId="{7AADE65B-E8B8-4565-95F6-B9720722050C}" dt="2020-02-08T12:07:48.428" v="251" actId="47"/>
        <pc:sldMkLst>
          <pc:docMk/>
          <pc:sldMk cId="3912121766" sldId="618"/>
        </pc:sldMkLst>
      </pc:sldChg>
      <pc:sldChg chg="del">
        <pc:chgData name="Matt Kayrish" userId="86b0ed96aac4a264" providerId="LiveId" clId="{7AADE65B-E8B8-4565-95F6-B9720722050C}" dt="2020-02-08T12:07:48.428" v="251" actId="47"/>
        <pc:sldMkLst>
          <pc:docMk/>
          <pc:sldMk cId="3468945182" sldId="619"/>
        </pc:sldMkLst>
      </pc:sldChg>
      <pc:sldChg chg="del">
        <pc:chgData name="Matt Kayrish" userId="86b0ed96aac4a264" providerId="LiveId" clId="{7AADE65B-E8B8-4565-95F6-B9720722050C}" dt="2020-02-08T12:07:48.428" v="251" actId="47"/>
        <pc:sldMkLst>
          <pc:docMk/>
          <pc:sldMk cId="3879119370" sldId="620"/>
        </pc:sldMkLst>
      </pc:sldChg>
      <pc:sldChg chg="del">
        <pc:chgData name="Matt Kayrish" userId="86b0ed96aac4a264" providerId="LiveId" clId="{7AADE65B-E8B8-4565-95F6-B9720722050C}" dt="2020-02-08T12:07:48.428" v="251" actId="47"/>
        <pc:sldMkLst>
          <pc:docMk/>
          <pc:sldMk cId="230059027" sldId="629"/>
        </pc:sldMkLst>
      </pc:sldChg>
      <pc:sldChg chg="addSp delSp modSp">
        <pc:chgData name="Matt Kayrish" userId="86b0ed96aac4a264" providerId="LiveId" clId="{7AADE65B-E8B8-4565-95F6-B9720722050C}" dt="2020-02-11T02:47:31.574" v="725" actId="1036"/>
        <pc:sldMkLst>
          <pc:docMk/>
          <pc:sldMk cId="3483560703" sldId="630"/>
        </pc:sldMkLst>
        <pc:spChg chg="mod">
          <ac:chgData name="Matt Kayrish" userId="86b0ed96aac4a264" providerId="LiveId" clId="{7AADE65B-E8B8-4565-95F6-B9720722050C}" dt="2020-02-08T12:02:46.417" v="179" actId="20577"/>
          <ac:spMkLst>
            <pc:docMk/>
            <pc:sldMk cId="3483560703" sldId="630"/>
            <ac:spMk id="2" creationId="{00000000-0000-0000-0000-000000000000}"/>
          </ac:spMkLst>
        </pc:spChg>
        <pc:spChg chg="add del mod">
          <ac:chgData name="Matt Kayrish" userId="86b0ed96aac4a264" providerId="LiveId" clId="{7AADE65B-E8B8-4565-95F6-B9720722050C}" dt="2020-02-08T12:03:22.500" v="181" actId="478"/>
          <ac:spMkLst>
            <pc:docMk/>
            <pc:sldMk cId="3483560703" sldId="630"/>
            <ac:spMk id="5" creationId="{FE9F6906-11B5-48C7-A93E-1258840046AB}"/>
          </ac:spMkLst>
        </pc:spChg>
        <pc:spChg chg="del">
          <ac:chgData name="Matt Kayrish" userId="86b0ed96aac4a264" providerId="LiveId" clId="{7AADE65B-E8B8-4565-95F6-B9720722050C}" dt="2020-02-08T12:02:59.870" v="180" actId="478"/>
          <ac:spMkLst>
            <pc:docMk/>
            <pc:sldMk cId="3483560703" sldId="630"/>
            <ac:spMk id="9" creationId="{00000000-0000-0000-0000-000000000000}"/>
          </ac:spMkLst>
        </pc:spChg>
        <pc:picChg chg="add mod">
          <ac:chgData name="Matt Kayrish" userId="86b0ed96aac4a264" providerId="LiveId" clId="{7AADE65B-E8B8-4565-95F6-B9720722050C}" dt="2020-02-11T02:47:31.574" v="725" actId="1036"/>
          <ac:picMkLst>
            <pc:docMk/>
            <pc:sldMk cId="3483560703" sldId="630"/>
            <ac:picMk id="6" creationId="{FE8C9750-42C7-4BBE-8147-1E2D495D0F79}"/>
          </ac:picMkLst>
        </pc:picChg>
        <pc:picChg chg="del">
          <ac:chgData name="Matt Kayrish" userId="86b0ed96aac4a264" providerId="LiveId" clId="{7AADE65B-E8B8-4565-95F6-B9720722050C}" dt="2020-02-08T12:03:24.718" v="182" actId="478"/>
          <ac:picMkLst>
            <pc:docMk/>
            <pc:sldMk cId="3483560703" sldId="630"/>
            <ac:picMk id="12" creationId="{00000000-0000-0000-0000-000000000000}"/>
          </ac:picMkLst>
        </pc:picChg>
        <pc:picChg chg="del">
          <ac:chgData name="Matt Kayrish" userId="86b0ed96aac4a264" providerId="LiveId" clId="{7AADE65B-E8B8-4565-95F6-B9720722050C}" dt="2020-02-08T12:03:26.647" v="183" actId="478"/>
          <ac:picMkLst>
            <pc:docMk/>
            <pc:sldMk cId="3483560703" sldId="630"/>
            <ac:picMk id="13" creationId="{00000000-0000-0000-0000-000000000000}"/>
          </ac:picMkLst>
        </pc:picChg>
      </pc:sldChg>
      <pc:sldChg chg="del">
        <pc:chgData name="Matt Kayrish" userId="86b0ed96aac4a264" providerId="LiveId" clId="{7AADE65B-E8B8-4565-95F6-B9720722050C}" dt="2020-02-08T12:07:48.428" v="251" actId="47"/>
        <pc:sldMkLst>
          <pc:docMk/>
          <pc:sldMk cId="1722561853" sldId="631"/>
        </pc:sldMkLst>
      </pc:sldChg>
      <pc:sldChg chg="del">
        <pc:chgData name="Matt Kayrish" userId="86b0ed96aac4a264" providerId="LiveId" clId="{7AADE65B-E8B8-4565-95F6-B9720722050C}" dt="2020-02-08T12:07:48.428" v="251" actId="47"/>
        <pc:sldMkLst>
          <pc:docMk/>
          <pc:sldMk cId="746827925" sldId="632"/>
        </pc:sldMkLst>
      </pc:sldChg>
      <pc:sldChg chg="del">
        <pc:chgData name="Matt Kayrish" userId="86b0ed96aac4a264" providerId="LiveId" clId="{7AADE65B-E8B8-4565-95F6-B9720722050C}" dt="2020-02-08T12:07:48.428" v="251" actId="47"/>
        <pc:sldMkLst>
          <pc:docMk/>
          <pc:sldMk cId="171034519" sldId="633"/>
        </pc:sldMkLst>
      </pc:sldChg>
      <pc:sldChg chg="del">
        <pc:chgData name="Matt Kayrish" userId="86b0ed96aac4a264" providerId="LiveId" clId="{7AADE65B-E8B8-4565-95F6-B9720722050C}" dt="2020-02-08T12:07:48.428" v="251" actId="47"/>
        <pc:sldMkLst>
          <pc:docMk/>
          <pc:sldMk cId="247068606" sldId="634"/>
        </pc:sldMkLst>
      </pc:sldChg>
      <pc:sldChg chg="del">
        <pc:chgData name="Matt Kayrish" userId="86b0ed96aac4a264" providerId="LiveId" clId="{7AADE65B-E8B8-4565-95F6-B9720722050C}" dt="2020-02-08T12:07:48.428" v="251" actId="47"/>
        <pc:sldMkLst>
          <pc:docMk/>
          <pc:sldMk cId="2136754297" sldId="635"/>
        </pc:sldMkLst>
      </pc:sldChg>
      <pc:sldChg chg="del">
        <pc:chgData name="Matt Kayrish" userId="86b0ed96aac4a264" providerId="LiveId" clId="{7AADE65B-E8B8-4565-95F6-B9720722050C}" dt="2020-02-08T12:07:48.428" v="251" actId="47"/>
        <pc:sldMkLst>
          <pc:docMk/>
          <pc:sldMk cId="3809844467" sldId="636"/>
        </pc:sldMkLst>
      </pc:sldChg>
      <pc:sldChg chg="del">
        <pc:chgData name="Matt Kayrish" userId="86b0ed96aac4a264" providerId="LiveId" clId="{7AADE65B-E8B8-4565-95F6-B9720722050C}" dt="2020-02-08T12:07:48.428" v="251" actId="47"/>
        <pc:sldMkLst>
          <pc:docMk/>
          <pc:sldMk cId="4196038413" sldId="637"/>
        </pc:sldMkLst>
      </pc:sldChg>
      <pc:sldChg chg="del">
        <pc:chgData name="Matt Kayrish" userId="86b0ed96aac4a264" providerId="LiveId" clId="{7AADE65B-E8B8-4565-95F6-B9720722050C}" dt="2020-02-08T12:07:48.428" v="251" actId="47"/>
        <pc:sldMkLst>
          <pc:docMk/>
          <pc:sldMk cId="2276169091" sldId="638"/>
        </pc:sldMkLst>
      </pc:sldChg>
      <pc:sldChg chg="del">
        <pc:chgData name="Matt Kayrish" userId="86b0ed96aac4a264" providerId="LiveId" clId="{7AADE65B-E8B8-4565-95F6-B9720722050C}" dt="2020-02-08T12:07:48.428" v="251" actId="47"/>
        <pc:sldMkLst>
          <pc:docMk/>
          <pc:sldMk cId="2386872313" sldId="639"/>
        </pc:sldMkLst>
      </pc:sldChg>
      <pc:sldChg chg="del">
        <pc:chgData name="Matt Kayrish" userId="86b0ed96aac4a264" providerId="LiveId" clId="{7AADE65B-E8B8-4565-95F6-B9720722050C}" dt="2020-02-08T12:07:48.428" v="251" actId="47"/>
        <pc:sldMkLst>
          <pc:docMk/>
          <pc:sldMk cId="1915796218" sldId="640"/>
        </pc:sldMkLst>
      </pc:sldChg>
      <pc:sldChg chg="del">
        <pc:chgData name="Matt Kayrish" userId="86b0ed96aac4a264" providerId="LiveId" clId="{7AADE65B-E8B8-4565-95F6-B9720722050C}" dt="2020-02-08T12:07:48.428" v="251" actId="47"/>
        <pc:sldMkLst>
          <pc:docMk/>
          <pc:sldMk cId="386757689" sldId="641"/>
        </pc:sldMkLst>
      </pc:sldChg>
      <pc:sldChg chg="del">
        <pc:chgData name="Matt Kayrish" userId="86b0ed96aac4a264" providerId="LiveId" clId="{7AADE65B-E8B8-4565-95F6-B9720722050C}" dt="2020-02-08T12:07:48.428" v="251" actId="47"/>
        <pc:sldMkLst>
          <pc:docMk/>
          <pc:sldMk cId="1810436619" sldId="642"/>
        </pc:sldMkLst>
      </pc:sldChg>
      <pc:sldChg chg="del">
        <pc:chgData name="Matt Kayrish" userId="86b0ed96aac4a264" providerId="LiveId" clId="{7AADE65B-E8B8-4565-95F6-B9720722050C}" dt="2020-02-08T12:07:48.428" v="251" actId="47"/>
        <pc:sldMkLst>
          <pc:docMk/>
          <pc:sldMk cId="2713727045" sldId="643"/>
        </pc:sldMkLst>
      </pc:sldChg>
      <pc:sldChg chg="del">
        <pc:chgData name="Matt Kayrish" userId="86b0ed96aac4a264" providerId="LiveId" clId="{7AADE65B-E8B8-4565-95F6-B9720722050C}" dt="2020-02-08T12:07:48.428" v="251" actId="47"/>
        <pc:sldMkLst>
          <pc:docMk/>
          <pc:sldMk cId="3785484199" sldId="644"/>
        </pc:sldMkLst>
      </pc:sldChg>
      <pc:sldChg chg="del">
        <pc:chgData name="Matt Kayrish" userId="86b0ed96aac4a264" providerId="LiveId" clId="{7AADE65B-E8B8-4565-95F6-B9720722050C}" dt="2020-02-08T12:07:48.428" v="251" actId="47"/>
        <pc:sldMkLst>
          <pc:docMk/>
          <pc:sldMk cId="3435346132" sldId="645"/>
        </pc:sldMkLst>
      </pc:sldChg>
      <pc:sldChg chg="del">
        <pc:chgData name="Matt Kayrish" userId="86b0ed96aac4a264" providerId="LiveId" clId="{7AADE65B-E8B8-4565-95F6-B9720722050C}" dt="2020-02-08T12:07:48.428" v="251" actId="47"/>
        <pc:sldMkLst>
          <pc:docMk/>
          <pc:sldMk cId="2465327921" sldId="646"/>
        </pc:sldMkLst>
      </pc:sldChg>
      <pc:sldChg chg="del">
        <pc:chgData name="Matt Kayrish" userId="86b0ed96aac4a264" providerId="LiveId" clId="{7AADE65B-E8B8-4565-95F6-B9720722050C}" dt="2020-02-08T12:07:48.428" v="251" actId="47"/>
        <pc:sldMkLst>
          <pc:docMk/>
          <pc:sldMk cId="2120526941" sldId="647"/>
        </pc:sldMkLst>
      </pc:sldChg>
      <pc:sldChg chg="del">
        <pc:chgData name="Matt Kayrish" userId="86b0ed96aac4a264" providerId="LiveId" clId="{7AADE65B-E8B8-4565-95F6-B9720722050C}" dt="2020-02-08T12:07:48.428" v="251" actId="47"/>
        <pc:sldMkLst>
          <pc:docMk/>
          <pc:sldMk cId="3664498465" sldId="648"/>
        </pc:sldMkLst>
      </pc:sldChg>
      <pc:sldChg chg="del">
        <pc:chgData name="Matt Kayrish" userId="86b0ed96aac4a264" providerId="LiveId" clId="{7AADE65B-E8B8-4565-95F6-B9720722050C}" dt="2020-02-08T12:07:48.428" v="251" actId="47"/>
        <pc:sldMkLst>
          <pc:docMk/>
          <pc:sldMk cId="2784218556" sldId="649"/>
        </pc:sldMkLst>
      </pc:sldChg>
      <pc:sldChg chg="del">
        <pc:chgData name="Matt Kayrish" userId="86b0ed96aac4a264" providerId="LiveId" clId="{7AADE65B-E8B8-4565-95F6-B9720722050C}" dt="2020-02-08T12:07:48.428" v="251" actId="47"/>
        <pc:sldMkLst>
          <pc:docMk/>
          <pc:sldMk cId="2161130188" sldId="650"/>
        </pc:sldMkLst>
      </pc:sldChg>
      <pc:sldChg chg="del">
        <pc:chgData name="Matt Kayrish" userId="86b0ed96aac4a264" providerId="LiveId" clId="{7AADE65B-E8B8-4565-95F6-B9720722050C}" dt="2020-02-08T12:07:48.428" v="251" actId="47"/>
        <pc:sldMkLst>
          <pc:docMk/>
          <pc:sldMk cId="2871152426" sldId="652"/>
        </pc:sldMkLst>
      </pc:sldChg>
      <pc:sldChg chg="del">
        <pc:chgData name="Matt Kayrish" userId="86b0ed96aac4a264" providerId="LiveId" clId="{7AADE65B-E8B8-4565-95F6-B9720722050C}" dt="2020-02-08T12:07:48.428" v="251" actId="47"/>
        <pc:sldMkLst>
          <pc:docMk/>
          <pc:sldMk cId="114791689" sldId="654"/>
        </pc:sldMkLst>
      </pc:sldChg>
      <pc:sldChg chg="del">
        <pc:chgData name="Matt Kayrish" userId="86b0ed96aac4a264" providerId="LiveId" clId="{7AADE65B-E8B8-4565-95F6-B9720722050C}" dt="2020-02-08T12:07:48.428" v="251" actId="47"/>
        <pc:sldMkLst>
          <pc:docMk/>
          <pc:sldMk cId="2983303412" sldId="655"/>
        </pc:sldMkLst>
      </pc:sldChg>
      <pc:sldChg chg="del">
        <pc:chgData name="Matt Kayrish" userId="86b0ed96aac4a264" providerId="LiveId" clId="{7AADE65B-E8B8-4565-95F6-B9720722050C}" dt="2020-02-08T12:07:48.428" v="251" actId="47"/>
        <pc:sldMkLst>
          <pc:docMk/>
          <pc:sldMk cId="2464925372" sldId="656"/>
        </pc:sldMkLst>
      </pc:sldChg>
      <pc:sldChg chg="del">
        <pc:chgData name="Matt Kayrish" userId="86b0ed96aac4a264" providerId="LiveId" clId="{7AADE65B-E8B8-4565-95F6-B9720722050C}" dt="2020-02-08T12:07:48.428" v="251" actId="47"/>
        <pc:sldMkLst>
          <pc:docMk/>
          <pc:sldMk cId="4132289242" sldId="657"/>
        </pc:sldMkLst>
      </pc:sldChg>
      <pc:sldChg chg="del">
        <pc:chgData name="Matt Kayrish" userId="86b0ed96aac4a264" providerId="LiveId" clId="{7AADE65B-E8B8-4565-95F6-B9720722050C}" dt="2020-02-08T12:07:48.428" v="251" actId="47"/>
        <pc:sldMkLst>
          <pc:docMk/>
          <pc:sldMk cId="4263782355" sldId="658"/>
        </pc:sldMkLst>
      </pc:sldChg>
      <pc:sldChg chg="del">
        <pc:chgData name="Matt Kayrish" userId="86b0ed96aac4a264" providerId="LiveId" clId="{7AADE65B-E8B8-4565-95F6-B9720722050C}" dt="2020-02-08T12:07:48.428" v="251" actId="47"/>
        <pc:sldMkLst>
          <pc:docMk/>
          <pc:sldMk cId="2941462966" sldId="659"/>
        </pc:sldMkLst>
      </pc:sldChg>
      <pc:sldChg chg="del">
        <pc:chgData name="Matt Kayrish" userId="86b0ed96aac4a264" providerId="LiveId" clId="{7AADE65B-E8B8-4565-95F6-B9720722050C}" dt="2020-02-08T12:07:48.428" v="251" actId="47"/>
        <pc:sldMkLst>
          <pc:docMk/>
          <pc:sldMk cId="1859895820" sldId="660"/>
        </pc:sldMkLst>
      </pc:sldChg>
      <pc:sldChg chg="del">
        <pc:chgData name="Matt Kayrish" userId="86b0ed96aac4a264" providerId="LiveId" clId="{7AADE65B-E8B8-4565-95F6-B9720722050C}" dt="2020-02-08T12:07:48.428" v="251" actId="47"/>
        <pc:sldMkLst>
          <pc:docMk/>
          <pc:sldMk cId="2304821102" sldId="661"/>
        </pc:sldMkLst>
      </pc:sldChg>
      <pc:sldChg chg="del">
        <pc:chgData name="Matt Kayrish" userId="86b0ed96aac4a264" providerId="LiveId" clId="{7AADE65B-E8B8-4565-95F6-B9720722050C}" dt="2020-02-08T12:07:48.428" v="251" actId="47"/>
        <pc:sldMkLst>
          <pc:docMk/>
          <pc:sldMk cId="2124255746" sldId="662"/>
        </pc:sldMkLst>
      </pc:sldChg>
      <pc:sldChg chg="del">
        <pc:chgData name="Matt Kayrish" userId="86b0ed96aac4a264" providerId="LiveId" clId="{7AADE65B-E8B8-4565-95F6-B9720722050C}" dt="2020-02-08T12:07:48.428" v="251" actId="47"/>
        <pc:sldMkLst>
          <pc:docMk/>
          <pc:sldMk cId="626768481" sldId="663"/>
        </pc:sldMkLst>
      </pc:sldChg>
      <pc:sldChg chg="del">
        <pc:chgData name="Matt Kayrish" userId="86b0ed96aac4a264" providerId="LiveId" clId="{7AADE65B-E8B8-4565-95F6-B9720722050C}" dt="2020-02-08T12:07:48.428" v="251" actId="47"/>
        <pc:sldMkLst>
          <pc:docMk/>
          <pc:sldMk cId="582777598" sldId="664"/>
        </pc:sldMkLst>
      </pc:sldChg>
      <pc:sldChg chg="del">
        <pc:chgData name="Matt Kayrish" userId="86b0ed96aac4a264" providerId="LiveId" clId="{7AADE65B-E8B8-4565-95F6-B9720722050C}" dt="2020-02-08T12:07:48.428" v="251" actId="47"/>
        <pc:sldMkLst>
          <pc:docMk/>
          <pc:sldMk cId="2910083144" sldId="665"/>
        </pc:sldMkLst>
      </pc:sldChg>
      <pc:sldChg chg="del">
        <pc:chgData name="Matt Kayrish" userId="86b0ed96aac4a264" providerId="LiveId" clId="{7AADE65B-E8B8-4565-95F6-B9720722050C}" dt="2020-02-08T12:07:48.428" v="251" actId="47"/>
        <pc:sldMkLst>
          <pc:docMk/>
          <pc:sldMk cId="775292992" sldId="666"/>
        </pc:sldMkLst>
      </pc:sldChg>
      <pc:sldChg chg="del">
        <pc:chgData name="Matt Kayrish" userId="86b0ed96aac4a264" providerId="LiveId" clId="{7AADE65B-E8B8-4565-95F6-B9720722050C}" dt="2020-02-08T12:07:48.428" v="251" actId="47"/>
        <pc:sldMkLst>
          <pc:docMk/>
          <pc:sldMk cId="315063648" sldId="667"/>
        </pc:sldMkLst>
      </pc:sldChg>
      <pc:sldChg chg="del">
        <pc:chgData name="Matt Kayrish" userId="86b0ed96aac4a264" providerId="LiveId" clId="{7AADE65B-E8B8-4565-95F6-B9720722050C}" dt="2020-02-08T12:07:48.428" v="251" actId="47"/>
        <pc:sldMkLst>
          <pc:docMk/>
          <pc:sldMk cId="3344749434" sldId="668"/>
        </pc:sldMkLst>
      </pc:sldChg>
      <pc:sldChg chg="del">
        <pc:chgData name="Matt Kayrish" userId="86b0ed96aac4a264" providerId="LiveId" clId="{7AADE65B-E8B8-4565-95F6-B9720722050C}" dt="2020-02-08T12:07:48.428" v="251" actId="47"/>
        <pc:sldMkLst>
          <pc:docMk/>
          <pc:sldMk cId="861202997" sldId="669"/>
        </pc:sldMkLst>
      </pc:sldChg>
      <pc:sldChg chg="del">
        <pc:chgData name="Matt Kayrish" userId="86b0ed96aac4a264" providerId="LiveId" clId="{7AADE65B-E8B8-4565-95F6-B9720722050C}" dt="2020-02-08T12:07:48.428" v="251" actId="47"/>
        <pc:sldMkLst>
          <pc:docMk/>
          <pc:sldMk cId="1759000294" sldId="670"/>
        </pc:sldMkLst>
      </pc:sldChg>
      <pc:sldChg chg="del">
        <pc:chgData name="Matt Kayrish" userId="86b0ed96aac4a264" providerId="LiveId" clId="{7AADE65B-E8B8-4565-95F6-B9720722050C}" dt="2020-02-08T12:07:48.428" v="251" actId="47"/>
        <pc:sldMkLst>
          <pc:docMk/>
          <pc:sldMk cId="590918461" sldId="671"/>
        </pc:sldMkLst>
      </pc:sldChg>
      <pc:sldChg chg="del">
        <pc:chgData name="Matt Kayrish" userId="86b0ed96aac4a264" providerId="LiveId" clId="{7AADE65B-E8B8-4565-95F6-B9720722050C}" dt="2020-02-08T12:07:48.428" v="251" actId="47"/>
        <pc:sldMkLst>
          <pc:docMk/>
          <pc:sldMk cId="2624336476" sldId="672"/>
        </pc:sldMkLst>
      </pc:sldChg>
      <pc:sldChg chg="del">
        <pc:chgData name="Matt Kayrish" userId="86b0ed96aac4a264" providerId="LiveId" clId="{7AADE65B-E8B8-4565-95F6-B9720722050C}" dt="2020-02-08T12:07:48.428" v="251" actId="47"/>
        <pc:sldMkLst>
          <pc:docMk/>
          <pc:sldMk cId="3098960514" sldId="673"/>
        </pc:sldMkLst>
      </pc:sldChg>
      <pc:sldChg chg="del">
        <pc:chgData name="Matt Kayrish" userId="86b0ed96aac4a264" providerId="LiveId" clId="{7AADE65B-E8B8-4565-95F6-B9720722050C}" dt="2020-02-08T12:07:48.428" v="251" actId="47"/>
        <pc:sldMkLst>
          <pc:docMk/>
          <pc:sldMk cId="650588090" sldId="674"/>
        </pc:sldMkLst>
      </pc:sldChg>
      <pc:sldChg chg="del">
        <pc:chgData name="Matt Kayrish" userId="86b0ed96aac4a264" providerId="LiveId" clId="{7AADE65B-E8B8-4565-95F6-B9720722050C}" dt="2020-02-08T12:07:48.428" v="251" actId="47"/>
        <pc:sldMkLst>
          <pc:docMk/>
          <pc:sldMk cId="734538301" sldId="675"/>
        </pc:sldMkLst>
      </pc:sldChg>
      <pc:sldChg chg="del">
        <pc:chgData name="Matt Kayrish" userId="86b0ed96aac4a264" providerId="LiveId" clId="{7AADE65B-E8B8-4565-95F6-B9720722050C}" dt="2020-02-08T12:07:48.428" v="251" actId="47"/>
        <pc:sldMkLst>
          <pc:docMk/>
          <pc:sldMk cId="1908793036" sldId="676"/>
        </pc:sldMkLst>
      </pc:sldChg>
      <pc:sldChg chg="del">
        <pc:chgData name="Matt Kayrish" userId="86b0ed96aac4a264" providerId="LiveId" clId="{7AADE65B-E8B8-4565-95F6-B9720722050C}" dt="2020-02-08T12:07:48.428" v="251" actId="47"/>
        <pc:sldMkLst>
          <pc:docMk/>
          <pc:sldMk cId="1234823693" sldId="677"/>
        </pc:sldMkLst>
      </pc:sldChg>
      <pc:sldChg chg="del">
        <pc:chgData name="Matt Kayrish" userId="86b0ed96aac4a264" providerId="LiveId" clId="{7AADE65B-E8B8-4565-95F6-B9720722050C}" dt="2020-02-08T12:07:48.428" v="251" actId="47"/>
        <pc:sldMkLst>
          <pc:docMk/>
          <pc:sldMk cId="613254224" sldId="678"/>
        </pc:sldMkLst>
      </pc:sldChg>
      <pc:sldChg chg="del">
        <pc:chgData name="Matt Kayrish" userId="86b0ed96aac4a264" providerId="LiveId" clId="{7AADE65B-E8B8-4565-95F6-B9720722050C}" dt="2020-02-08T12:07:48.428" v="251" actId="47"/>
        <pc:sldMkLst>
          <pc:docMk/>
          <pc:sldMk cId="2509622673" sldId="679"/>
        </pc:sldMkLst>
      </pc:sldChg>
      <pc:sldChg chg="del">
        <pc:chgData name="Matt Kayrish" userId="86b0ed96aac4a264" providerId="LiveId" clId="{7AADE65B-E8B8-4565-95F6-B9720722050C}" dt="2020-02-08T12:07:48.428" v="251" actId="47"/>
        <pc:sldMkLst>
          <pc:docMk/>
          <pc:sldMk cId="3498086730" sldId="680"/>
        </pc:sldMkLst>
      </pc:sldChg>
      <pc:sldChg chg="del">
        <pc:chgData name="Matt Kayrish" userId="86b0ed96aac4a264" providerId="LiveId" clId="{7AADE65B-E8B8-4565-95F6-B9720722050C}" dt="2020-02-08T12:07:48.428" v="251" actId="47"/>
        <pc:sldMkLst>
          <pc:docMk/>
          <pc:sldMk cId="17784343" sldId="681"/>
        </pc:sldMkLst>
      </pc:sldChg>
      <pc:sldChg chg="del">
        <pc:chgData name="Matt Kayrish" userId="86b0ed96aac4a264" providerId="LiveId" clId="{7AADE65B-E8B8-4565-95F6-B9720722050C}" dt="2020-02-08T12:07:48.428" v="251" actId="47"/>
        <pc:sldMkLst>
          <pc:docMk/>
          <pc:sldMk cId="3045578262" sldId="682"/>
        </pc:sldMkLst>
      </pc:sldChg>
      <pc:sldChg chg="del">
        <pc:chgData name="Matt Kayrish" userId="86b0ed96aac4a264" providerId="LiveId" clId="{7AADE65B-E8B8-4565-95F6-B9720722050C}" dt="2020-02-08T12:07:48.428" v="251" actId="47"/>
        <pc:sldMkLst>
          <pc:docMk/>
          <pc:sldMk cId="2086921868" sldId="683"/>
        </pc:sldMkLst>
      </pc:sldChg>
      <pc:sldChg chg="del">
        <pc:chgData name="Matt Kayrish" userId="86b0ed96aac4a264" providerId="LiveId" clId="{7AADE65B-E8B8-4565-95F6-B9720722050C}" dt="2020-02-08T12:07:48.428" v="251" actId="47"/>
        <pc:sldMkLst>
          <pc:docMk/>
          <pc:sldMk cId="4089629602" sldId="684"/>
        </pc:sldMkLst>
      </pc:sldChg>
      <pc:sldChg chg="del">
        <pc:chgData name="Matt Kayrish" userId="86b0ed96aac4a264" providerId="LiveId" clId="{7AADE65B-E8B8-4565-95F6-B9720722050C}" dt="2020-02-08T12:07:48.428" v="251" actId="47"/>
        <pc:sldMkLst>
          <pc:docMk/>
          <pc:sldMk cId="2116076886" sldId="685"/>
        </pc:sldMkLst>
      </pc:sldChg>
      <pc:sldChg chg="del">
        <pc:chgData name="Matt Kayrish" userId="86b0ed96aac4a264" providerId="LiveId" clId="{7AADE65B-E8B8-4565-95F6-B9720722050C}" dt="2020-02-08T12:07:48.428" v="251" actId="47"/>
        <pc:sldMkLst>
          <pc:docMk/>
          <pc:sldMk cId="1901373206" sldId="686"/>
        </pc:sldMkLst>
      </pc:sldChg>
      <pc:sldChg chg="del">
        <pc:chgData name="Matt Kayrish" userId="86b0ed96aac4a264" providerId="LiveId" clId="{7AADE65B-E8B8-4565-95F6-B9720722050C}" dt="2020-02-08T12:07:48.428" v="251" actId="47"/>
        <pc:sldMkLst>
          <pc:docMk/>
          <pc:sldMk cId="1876723064" sldId="687"/>
        </pc:sldMkLst>
      </pc:sldChg>
      <pc:sldChg chg="del">
        <pc:chgData name="Matt Kayrish" userId="86b0ed96aac4a264" providerId="LiveId" clId="{7AADE65B-E8B8-4565-95F6-B9720722050C}" dt="2020-02-08T12:07:48.428" v="251" actId="47"/>
        <pc:sldMkLst>
          <pc:docMk/>
          <pc:sldMk cId="198809400" sldId="688"/>
        </pc:sldMkLst>
      </pc:sldChg>
      <pc:sldChg chg="del">
        <pc:chgData name="Matt Kayrish" userId="86b0ed96aac4a264" providerId="LiveId" clId="{7AADE65B-E8B8-4565-95F6-B9720722050C}" dt="2020-02-08T12:07:48.428" v="251" actId="47"/>
        <pc:sldMkLst>
          <pc:docMk/>
          <pc:sldMk cId="4192384486" sldId="689"/>
        </pc:sldMkLst>
      </pc:sldChg>
      <pc:sldChg chg="del">
        <pc:chgData name="Matt Kayrish" userId="86b0ed96aac4a264" providerId="LiveId" clId="{7AADE65B-E8B8-4565-95F6-B9720722050C}" dt="2020-02-08T12:07:48.428" v="251" actId="47"/>
        <pc:sldMkLst>
          <pc:docMk/>
          <pc:sldMk cId="1027303178" sldId="690"/>
        </pc:sldMkLst>
      </pc:sldChg>
      <pc:sldChg chg="del">
        <pc:chgData name="Matt Kayrish" userId="86b0ed96aac4a264" providerId="LiveId" clId="{7AADE65B-E8B8-4565-95F6-B9720722050C}" dt="2020-02-08T12:07:48.428" v="251" actId="47"/>
        <pc:sldMkLst>
          <pc:docMk/>
          <pc:sldMk cId="1094612882" sldId="691"/>
        </pc:sldMkLst>
      </pc:sldChg>
      <pc:sldChg chg="del">
        <pc:chgData name="Matt Kayrish" userId="86b0ed96aac4a264" providerId="LiveId" clId="{7AADE65B-E8B8-4565-95F6-B9720722050C}" dt="2020-02-08T12:07:48.428" v="251" actId="47"/>
        <pc:sldMkLst>
          <pc:docMk/>
          <pc:sldMk cId="653415105" sldId="692"/>
        </pc:sldMkLst>
      </pc:sldChg>
      <pc:sldChg chg="del">
        <pc:chgData name="Matt Kayrish" userId="86b0ed96aac4a264" providerId="LiveId" clId="{7AADE65B-E8B8-4565-95F6-B9720722050C}" dt="2020-02-08T12:07:48.428" v="251" actId="47"/>
        <pc:sldMkLst>
          <pc:docMk/>
          <pc:sldMk cId="2403084911" sldId="693"/>
        </pc:sldMkLst>
      </pc:sldChg>
      <pc:sldChg chg="del">
        <pc:chgData name="Matt Kayrish" userId="86b0ed96aac4a264" providerId="LiveId" clId="{7AADE65B-E8B8-4565-95F6-B9720722050C}" dt="2020-02-08T12:07:48.428" v="251" actId="47"/>
        <pc:sldMkLst>
          <pc:docMk/>
          <pc:sldMk cId="113116677" sldId="694"/>
        </pc:sldMkLst>
      </pc:sldChg>
      <pc:sldChg chg="del">
        <pc:chgData name="Matt Kayrish" userId="86b0ed96aac4a264" providerId="LiveId" clId="{7AADE65B-E8B8-4565-95F6-B9720722050C}" dt="2020-02-08T12:07:48.428" v="251" actId="47"/>
        <pc:sldMkLst>
          <pc:docMk/>
          <pc:sldMk cId="1750450690" sldId="695"/>
        </pc:sldMkLst>
      </pc:sldChg>
      <pc:sldChg chg="del">
        <pc:chgData name="Matt Kayrish" userId="86b0ed96aac4a264" providerId="LiveId" clId="{7AADE65B-E8B8-4565-95F6-B9720722050C}" dt="2020-02-08T12:07:48.428" v="251" actId="47"/>
        <pc:sldMkLst>
          <pc:docMk/>
          <pc:sldMk cId="50624847" sldId="696"/>
        </pc:sldMkLst>
      </pc:sldChg>
      <pc:sldChg chg="del">
        <pc:chgData name="Matt Kayrish" userId="86b0ed96aac4a264" providerId="LiveId" clId="{7AADE65B-E8B8-4565-95F6-B9720722050C}" dt="2020-02-08T12:07:48.428" v="251" actId="47"/>
        <pc:sldMkLst>
          <pc:docMk/>
          <pc:sldMk cId="1685045525" sldId="697"/>
        </pc:sldMkLst>
      </pc:sldChg>
      <pc:sldChg chg="del">
        <pc:chgData name="Matt Kayrish" userId="86b0ed96aac4a264" providerId="LiveId" clId="{7AADE65B-E8B8-4565-95F6-B9720722050C}" dt="2020-02-08T12:07:48.428" v="251" actId="47"/>
        <pc:sldMkLst>
          <pc:docMk/>
          <pc:sldMk cId="2312898358" sldId="698"/>
        </pc:sldMkLst>
      </pc:sldChg>
      <pc:sldChg chg="del">
        <pc:chgData name="Matt Kayrish" userId="86b0ed96aac4a264" providerId="LiveId" clId="{7AADE65B-E8B8-4565-95F6-B9720722050C}" dt="2020-02-08T12:07:48.428" v="251" actId="47"/>
        <pc:sldMkLst>
          <pc:docMk/>
          <pc:sldMk cId="2647041867" sldId="699"/>
        </pc:sldMkLst>
      </pc:sldChg>
      <pc:sldChg chg="del">
        <pc:chgData name="Matt Kayrish" userId="86b0ed96aac4a264" providerId="LiveId" clId="{7AADE65B-E8B8-4565-95F6-B9720722050C}" dt="2020-02-08T12:07:48.428" v="251" actId="47"/>
        <pc:sldMkLst>
          <pc:docMk/>
          <pc:sldMk cId="3072291710" sldId="700"/>
        </pc:sldMkLst>
      </pc:sldChg>
      <pc:sldChg chg="del">
        <pc:chgData name="Matt Kayrish" userId="86b0ed96aac4a264" providerId="LiveId" clId="{7AADE65B-E8B8-4565-95F6-B9720722050C}" dt="2020-02-08T12:07:48.428" v="251" actId="47"/>
        <pc:sldMkLst>
          <pc:docMk/>
          <pc:sldMk cId="1913866446" sldId="701"/>
        </pc:sldMkLst>
      </pc:sldChg>
      <pc:sldChg chg="del">
        <pc:chgData name="Matt Kayrish" userId="86b0ed96aac4a264" providerId="LiveId" clId="{7AADE65B-E8B8-4565-95F6-B9720722050C}" dt="2020-02-08T12:07:48.428" v="251" actId="47"/>
        <pc:sldMkLst>
          <pc:docMk/>
          <pc:sldMk cId="3772500622" sldId="702"/>
        </pc:sldMkLst>
      </pc:sldChg>
      <pc:sldChg chg="del">
        <pc:chgData name="Matt Kayrish" userId="86b0ed96aac4a264" providerId="LiveId" clId="{7AADE65B-E8B8-4565-95F6-B9720722050C}" dt="2020-02-08T12:07:48.428" v="251" actId="47"/>
        <pc:sldMkLst>
          <pc:docMk/>
          <pc:sldMk cId="3404794047" sldId="703"/>
        </pc:sldMkLst>
      </pc:sldChg>
      <pc:sldChg chg="del">
        <pc:chgData name="Matt Kayrish" userId="86b0ed96aac4a264" providerId="LiveId" clId="{7AADE65B-E8B8-4565-95F6-B9720722050C}" dt="2020-02-08T12:07:48.428" v="251" actId="47"/>
        <pc:sldMkLst>
          <pc:docMk/>
          <pc:sldMk cId="3273270281" sldId="704"/>
        </pc:sldMkLst>
      </pc:sldChg>
      <pc:sldChg chg="del">
        <pc:chgData name="Matt Kayrish" userId="86b0ed96aac4a264" providerId="LiveId" clId="{7AADE65B-E8B8-4565-95F6-B9720722050C}" dt="2020-02-08T12:07:48.428" v="251" actId="47"/>
        <pc:sldMkLst>
          <pc:docMk/>
          <pc:sldMk cId="3043490215" sldId="705"/>
        </pc:sldMkLst>
      </pc:sldChg>
      <pc:sldChg chg="del">
        <pc:chgData name="Matt Kayrish" userId="86b0ed96aac4a264" providerId="LiveId" clId="{7AADE65B-E8B8-4565-95F6-B9720722050C}" dt="2020-02-08T12:07:48.428" v="251" actId="47"/>
        <pc:sldMkLst>
          <pc:docMk/>
          <pc:sldMk cId="3012739737" sldId="706"/>
        </pc:sldMkLst>
      </pc:sldChg>
      <pc:sldChg chg="del">
        <pc:chgData name="Matt Kayrish" userId="86b0ed96aac4a264" providerId="LiveId" clId="{7AADE65B-E8B8-4565-95F6-B9720722050C}" dt="2020-02-08T12:07:48.428" v="251" actId="47"/>
        <pc:sldMkLst>
          <pc:docMk/>
          <pc:sldMk cId="546968289" sldId="707"/>
        </pc:sldMkLst>
      </pc:sldChg>
      <pc:sldChg chg="del">
        <pc:chgData name="Matt Kayrish" userId="86b0ed96aac4a264" providerId="LiveId" clId="{7AADE65B-E8B8-4565-95F6-B9720722050C}" dt="2020-02-08T12:07:48.428" v="251" actId="47"/>
        <pc:sldMkLst>
          <pc:docMk/>
          <pc:sldMk cId="139787337" sldId="708"/>
        </pc:sldMkLst>
      </pc:sldChg>
      <pc:sldChg chg="del">
        <pc:chgData name="Matt Kayrish" userId="86b0ed96aac4a264" providerId="LiveId" clId="{7AADE65B-E8B8-4565-95F6-B9720722050C}" dt="2020-02-08T12:07:48.428" v="251" actId="47"/>
        <pc:sldMkLst>
          <pc:docMk/>
          <pc:sldMk cId="1395530266" sldId="709"/>
        </pc:sldMkLst>
      </pc:sldChg>
      <pc:sldChg chg="del">
        <pc:chgData name="Matt Kayrish" userId="86b0ed96aac4a264" providerId="LiveId" clId="{7AADE65B-E8B8-4565-95F6-B9720722050C}" dt="2020-02-08T12:07:48.428" v="251" actId="47"/>
        <pc:sldMkLst>
          <pc:docMk/>
          <pc:sldMk cId="1960346412" sldId="710"/>
        </pc:sldMkLst>
      </pc:sldChg>
      <pc:sldChg chg="del">
        <pc:chgData name="Matt Kayrish" userId="86b0ed96aac4a264" providerId="LiveId" clId="{7AADE65B-E8B8-4565-95F6-B9720722050C}" dt="2020-02-08T12:07:48.428" v="251" actId="47"/>
        <pc:sldMkLst>
          <pc:docMk/>
          <pc:sldMk cId="4008962810" sldId="711"/>
        </pc:sldMkLst>
      </pc:sldChg>
      <pc:sldChg chg="del">
        <pc:chgData name="Matt Kayrish" userId="86b0ed96aac4a264" providerId="LiveId" clId="{7AADE65B-E8B8-4565-95F6-B9720722050C}" dt="2020-02-08T12:07:48.428" v="251" actId="47"/>
        <pc:sldMkLst>
          <pc:docMk/>
          <pc:sldMk cId="3467935015" sldId="712"/>
        </pc:sldMkLst>
      </pc:sldChg>
      <pc:sldChg chg="del">
        <pc:chgData name="Matt Kayrish" userId="86b0ed96aac4a264" providerId="LiveId" clId="{7AADE65B-E8B8-4565-95F6-B9720722050C}" dt="2020-02-08T12:07:48.428" v="251" actId="47"/>
        <pc:sldMkLst>
          <pc:docMk/>
          <pc:sldMk cId="263616908" sldId="713"/>
        </pc:sldMkLst>
      </pc:sldChg>
      <pc:sldChg chg="del">
        <pc:chgData name="Matt Kayrish" userId="86b0ed96aac4a264" providerId="LiveId" clId="{7AADE65B-E8B8-4565-95F6-B9720722050C}" dt="2020-02-08T12:07:48.428" v="251" actId="47"/>
        <pc:sldMkLst>
          <pc:docMk/>
          <pc:sldMk cId="1227051385" sldId="714"/>
        </pc:sldMkLst>
      </pc:sldChg>
      <pc:sldChg chg="del">
        <pc:chgData name="Matt Kayrish" userId="86b0ed96aac4a264" providerId="LiveId" clId="{7AADE65B-E8B8-4565-95F6-B9720722050C}" dt="2020-02-08T12:07:48.428" v="251" actId="47"/>
        <pc:sldMkLst>
          <pc:docMk/>
          <pc:sldMk cId="1816574267" sldId="716"/>
        </pc:sldMkLst>
      </pc:sldChg>
      <pc:sldChg chg="del">
        <pc:chgData name="Matt Kayrish" userId="86b0ed96aac4a264" providerId="LiveId" clId="{7AADE65B-E8B8-4565-95F6-B9720722050C}" dt="2020-02-08T12:07:48.428" v="251" actId="47"/>
        <pc:sldMkLst>
          <pc:docMk/>
          <pc:sldMk cId="916678708" sldId="718"/>
        </pc:sldMkLst>
      </pc:sldChg>
      <pc:sldChg chg="del">
        <pc:chgData name="Matt Kayrish" userId="86b0ed96aac4a264" providerId="LiveId" clId="{7AADE65B-E8B8-4565-95F6-B9720722050C}" dt="2020-02-08T12:07:48.428" v="251" actId="47"/>
        <pc:sldMkLst>
          <pc:docMk/>
          <pc:sldMk cId="2169063396" sldId="719"/>
        </pc:sldMkLst>
      </pc:sldChg>
      <pc:sldChg chg="del">
        <pc:chgData name="Matt Kayrish" userId="86b0ed96aac4a264" providerId="LiveId" clId="{7AADE65B-E8B8-4565-95F6-B9720722050C}" dt="2020-02-08T12:07:48.428" v="251" actId="47"/>
        <pc:sldMkLst>
          <pc:docMk/>
          <pc:sldMk cId="2922917598" sldId="720"/>
        </pc:sldMkLst>
      </pc:sldChg>
      <pc:sldChg chg="del">
        <pc:chgData name="Matt Kayrish" userId="86b0ed96aac4a264" providerId="LiveId" clId="{7AADE65B-E8B8-4565-95F6-B9720722050C}" dt="2020-02-08T12:07:48.428" v="251" actId="47"/>
        <pc:sldMkLst>
          <pc:docMk/>
          <pc:sldMk cId="1206604664" sldId="721"/>
        </pc:sldMkLst>
      </pc:sldChg>
      <pc:sldChg chg="del">
        <pc:chgData name="Matt Kayrish" userId="86b0ed96aac4a264" providerId="LiveId" clId="{7AADE65B-E8B8-4565-95F6-B9720722050C}" dt="2020-02-08T12:07:48.428" v="251" actId="47"/>
        <pc:sldMkLst>
          <pc:docMk/>
          <pc:sldMk cId="2820626824" sldId="722"/>
        </pc:sldMkLst>
      </pc:sldChg>
      <pc:sldChg chg="del">
        <pc:chgData name="Matt Kayrish" userId="86b0ed96aac4a264" providerId="LiveId" clId="{7AADE65B-E8B8-4565-95F6-B9720722050C}" dt="2020-02-08T12:07:48.428" v="251" actId="47"/>
        <pc:sldMkLst>
          <pc:docMk/>
          <pc:sldMk cId="138497984" sldId="723"/>
        </pc:sldMkLst>
      </pc:sldChg>
      <pc:sldChg chg="del">
        <pc:chgData name="Matt Kayrish" userId="86b0ed96aac4a264" providerId="LiveId" clId="{7AADE65B-E8B8-4565-95F6-B9720722050C}" dt="2020-02-08T12:07:48.428" v="251" actId="47"/>
        <pc:sldMkLst>
          <pc:docMk/>
          <pc:sldMk cId="2430780638" sldId="724"/>
        </pc:sldMkLst>
      </pc:sldChg>
      <pc:sldChg chg="del">
        <pc:chgData name="Matt Kayrish" userId="86b0ed96aac4a264" providerId="LiveId" clId="{7AADE65B-E8B8-4565-95F6-B9720722050C}" dt="2020-02-08T12:07:48.428" v="251" actId="47"/>
        <pc:sldMkLst>
          <pc:docMk/>
          <pc:sldMk cId="3390106728" sldId="725"/>
        </pc:sldMkLst>
      </pc:sldChg>
      <pc:sldChg chg="del">
        <pc:chgData name="Matt Kayrish" userId="86b0ed96aac4a264" providerId="LiveId" clId="{7AADE65B-E8B8-4565-95F6-B9720722050C}" dt="2020-02-08T12:07:48.428" v="251" actId="47"/>
        <pc:sldMkLst>
          <pc:docMk/>
          <pc:sldMk cId="2513698005" sldId="726"/>
        </pc:sldMkLst>
      </pc:sldChg>
      <pc:sldChg chg="del">
        <pc:chgData name="Matt Kayrish" userId="86b0ed96aac4a264" providerId="LiveId" clId="{7AADE65B-E8B8-4565-95F6-B9720722050C}" dt="2020-02-08T12:07:48.428" v="251" actId="47"/>
        <pc:sldMkLst>
          <pc:docMk/>
          <pc:sldMk cId="1181338280" sldId="727"/>
        </pc:sldMkLst>
      </pc:sldChg>
      <pc:sldChg chg="del">
        <pc:chgData name="Matt Kayrish" userId="86b0ed96aac4a264" providerId="LiveId" clId="{7AADE65B-E8B8-4565-95F6-B9720722050C}" dt="2020-02-08T12:07:48.428" v="251" actId="47"/>
        <pc:sldMkLst>
          <pc:docMk/>
          <pc:sldMk cId="998245849" sldId="728"/>
        </pc:sldMkLst>
      </pc:sldChg>
      <pc:sldChg chg="addSp delSp modSp add">
        <pc:chgData name="Matt Kayrish" userId="86b0ed96aac4a264" providerId="LiveId" clId="{7AADE65B-E8B8-4565-95F6-B9720722050C}" dt="2020-02-08T12:05:56.830" v="209" actId="1037"/>
        <pc:sldMkLst>
          <pc:docMk/>
          <pc:sldMk cId="495219604" sldId="729"/>
        </pc:sldMkLst>
        <pc:spChg chg="mod">
          <ac:chgData name="Matt Kayrish" userId="86b0ed96aac4a264" providerId="LiveId" clId="{7AADE65B-E8B8-4565-95F6-B9720722050C}" dt="2020-02-08T12:03:56.473" v="191" actId="20577"/>
          <ac:spMkLst>
            <pc:docMk/>
            <pc:sldMk cId="495219604" sldId="729"/>
            <ac:spMk id="2" creationId="{00000000-0000-0000-0000-000000000000}"/>
          </ac:spMkLst>
        </pc:spChg>
        <pc:grpChg chg="add mod">
          <ac:chgData name="Matt Kayrish" userId="86b0ed96aac4a264" providerId="LiveId" clId="{7AADE65B-E8B8-4565-95F6-B9720722050C}" dt="2020-02-08T12:05:56.830" v="209" actId="1037"/>
          <ac:grpSpMkLst>
            <pc:docMk/>
            <pc:sldMk cId="495219604" sldId="729"/>
            <ac:grpSpMk id="9" creationId="{1DC7A929-4792-4870-8389-9256F92F92BB}"/>
          </ac:grpSpMkLst>
        </pc:grpChg>
        <pc:picChg chg="add mod">
          <ac:chgData name="Matt Kayrish" userId="86b0ed96aac4a264" providerId="LiveId" clId="{7AADE65B-E8B8-4565-95F6-B9720722050C}" dt="2020-02-08T12:05:28.524" v="199" actId="164"/>
          <ac:picMkLst>
            <pc:docMk/>
            <pc:sldMk cId="495219604" sldId="729"/>
            <ac:picMk id="3" creationId="{FCD96B7D-9098-4B4B-8F34-8128138788FB}"/>
          </ac:picMkLst>
        </pc:picChg>
        <pc:picChg chg="add mod">
          <ac:chgData name="Matt Kayrish" userId="86b0ed96aac4a264" providerId="LiveId" clId="{7AADE65B-E8B8-4565-95F6-B9720722050C}" dt="2020-02-08T12:05:28.524" v="199" actId="164"/>
          <ac:picMkLst>
            <pc:docMk/>
            <pc:sldMk cId="495219604" sldId="729"/>
            <ac:picMk id="5" creationId="{4183CFE3-F732-4742-87B2-298A17705CDE}"/>
          </ac:picMkLst>
        </pc:picChg>
        <pc:picChg chg="del">
          <ac:chgData name="Matt Kayrish" userId="86b0ed96aac4a264" providerId="LiveId" clId="{7AADE65B-E8B8-4565-95F6-B9720722050C}" dt="2020-02-08T12:04:37.129" v="192" actId="478"/>
          <ac:picMkLst>
            <pc:docMk/>
            <pc:sldMk cId="495219604" sldId="729"/>
            <ac:picMk id="6" creationId="{FE8C9750-42C7-4BBE-8147-1E2D495D0F79}"/>
          </ac:picMkLst>
        </pc:picChg>
        <pc:picChg chg="add mod">
          <ac:chgData name="Matt Kayrish" userId="86b0ed96aac4a264" providerId="LiveId" clId="{7AADE65B-E8B8-4565-95F6-B9720722050C}" dt="2020-02-08T12:05:28.524" v="199" actId="164"/>
          <ac:picMkLst>
            <pc:docMk/>
            <pc:sldMk cId="495219604" sldId="729"/>
            <ac:picMk id="8" creationId="{7698FFAB-18CC-4AF9-A0F4-8F3DB653A286}"/>
          </ac:picMkLst>
        </pc:picChg>
      </pc:sldChg>
      <pc:sldChg chg="addSp delSp modSp add">
        <pc:chgData name="Matt Kayrish" userId="86b0ed96aac4a264" providerId="LiveId" clId="{7AADE65B-E8B8-4565-95F6-B9720722050C}" dt="2020-02-19T03:46:03.677" v="6094" actId="6549"/>
        <pc:sldMkLst>
          <pc:docMk/>
          <pc:sldMk cId="3958372845" sldId="730"/>
        </pc:sldMkLst>
        <pc:spChg chg="mod">
          <ac:chgData name="Matt Kayrish" userId="86b0ed96aac4a264" providerId="LiveId" clId="{7AADE65B-E8B8-4565-95F6-B9720722050C}" dt="2020-02-08T12:06:05.766" v="212" actId="20577"/>
          <ac:spMkLst>
            <pc:docMk/>
            <pc:sldMk cId="3958372845" sldId="730"/>
            <ac:spMk id="2" creationId="{00000000-0000-0000-0000-000000000000}"/>
          </ac:spMkLst>
        </pc:spChg>
        <pc:spChg chg="mod">
          <ac:chgData name="Matt Kayrish" userId="86b0ed96aac4a264" providerId="LiveId" clId="{7AADE65B-E8B8-4565-95F6-B9720722050C}" dt="2020-02-19T03:46:03.677" v="6094" actId="6549"/>
          <ac:spMkLst>
            <pc:docMk/>
            <pc:sldMk cId="3958372845" sldId="730"/>
            <ac:spMk id="4" creationId="{00000000-0000-0000-0000-000000000000}"/>
          </ac:spMkLst>
        </pc:spChg>
        <pc:grpChg chg="del">
          <ac:chgData name="Matt Kayrish" userId="86b0ed96aac4a264" providerId="LiveId" clId="{7AADE65B-E8B8-4565-95F6-B9720722050C}" dt="2020-02-08T12:06:37.218" v="213" actId="478"/>
          <ac:grpSpMkLst>
            <pc:docMk/>
            <pc:sldMk cId="3958372845" sldId="730"/>
            <ac:grpSpMk id="9" creationId="{1DC7A929-4792-4870-8389-9256F92F92BB}"/>
          </ac:grpSpMkLst>
        </pc:grpChg>
        <pc:grpChg chg="add mod">
          <ac:chgData name="Matt Kayrish" userId="86b0ed96aac4a264" providerId="LiveId" clId="{7AADE65B-E8B8-4565-95F6-B9720722050C}" dt="2020-02-08T12:07:24.587" v="250" actId="1035"/>
          <ac:grpSpMkLst>
            <pc:docMk/>
            <pc:sldMk cId="3958372845" sldId="730"/>
            <ac:grpSpMk id="11" creationId="{7179A7EC-9795-4593-9A2F-9A4D081497D6}"/>
          </ac:grpSpMkLst>
        </pc:grpChg>
        <pc:picChg chg="add mod">
          <ac:chgData name="Matt Kayrish" userId="86b0ed96aac4a264" providerId="LiveId" clId="{7AADE65B-E8B8-4565-95F6-B9720722050C}" dt="2020-02-08T12:07:11.446" v="244" actId="164"/>
          <ac:picMkLst>
            <pc:docMk/>
            <pc:sldMk cId="3958372845" sldId="730"/>
            <ac:picMk id="6" creationId="{8E14FA3A-1DC1-454A-B77B-9CDD03525817}"/>
          </ac:picMkLst>
        </pc:picChg>
        <pc:picChg chg="add mod">
          <ac:chgData name="Matt Kayrish" userId="86b0ed96aac4a264" providerId="LiveId" clId="{7AADE65B-E8B8-4565-95F6-B9720722050C}" dt="2020-02-08T12:07:11.446" v="244" actId="164"/>
          <ac:picMkLst>
            <pc:docMk/>
            <pc:sldMk cId="3958372845" sldId="730"/>
            <ac:picMk id="10" creationId="{B99249C3-40A1-4387-966A-0C9B9E2B75CC}"/>
          </ac:picMkLst>
        </pc:picChg>
      </pc:sldChg>
      <pc:sldChg chg="addSp delSp modSp add">
        <pc:chgData name="Matt Kayrish" userId="86b0ed96aac4a264" providerId="LiveId" clId="{7AADE65B-E8B8-4565-95F6-B9720722050C}" dt="2020-02-11T04:24:32.998" v="1950" actId="113"/>
        <pc:sldMkLst>
          <pc:docMk/>
          <pc:sldMk cId="3022580324" sldId="731"/>
        </pc:sldMkLst>
        <pc:spChg chg="mod">
          <ac:chgData name="Matt Kayrish" userId="86b0ed96aac4a264" providerId="LiveId" clId="{7AADE65B-E8B8-4565-95F6-B9720722050C}" dt="2020-02-08T12:08:24.196" v="257" actId="20577"/>
          <ac:spMkLst>
            <pc:docMk/>
            <pc:sldMk cId="3022580324" sldId="731"/>
            <ac:spMk id="2" creationId="{00000000-0000-0000-0000-000000000000}"/>
          </ac:spMkLst>
        </pc:spChg>
        <pc:spChg chg="add mod">
          <ac:chgData name="Matt Kayrish" userId="86b0ed96aac4a264" providerId="LiveId" clId="{7AADE65B-E8B8-4565-95F6-B9720722050C}" dt="2020-02-08T12:09:46.074" v="326" actId="113"/>
          <ac:spMkLst>
            <pc:docMk/>
            <pc:sldMk cId="3022580324" sldId="731"/>
            <ac:spMk id="3" creationId="{EAEDA366-4E8C-473C-958B-C5061F211FDA}"/>
          </ac:spMkLst>
        </pc:spChg>
        <pc:spChg chg="add del mod">
          <ac:chgData name="Matt Kayrish" userId="86b0ed96aac4a264" providerId="LiveId" clId="{7AADE65B-E8B8-4565-95F6-B9720722050C}" dt="2020-02-08T12:41:36.132" v="463" actId="20577"/>
          <ac:spMkLst>
            <pc:docMk/>
            <pc:sldMk cId="3022580324" sldId="731"/>
            <ac:spMk id="8" creationId="{31115D3D-DF72-420B-8819-DF0ED4CC1442}"/>
          </ac:spMkLst>
        </pc:spChg>
        <pc:spChg chg="add mod">
          <ac:chgData name="Matt Kayrish" userId="86b0ed96aac4a264" providerId="LiveId" clId="{7AADE65B-E8B8-4565-95F6-B9720722050C}" dt="2020-02-08T12:45:36.505" v="596" actId="1037"/>
          <ac:spMkLst>
            <pc:docMk/>
            <pc:sldMk cId="3022580324" sldId="731"/>
            <ac:spMk id="9" creationId="{41BB82D9-C70F-483E-B1EF-048CA0782C2A}"/>
          </ac:spMkLst>
        </pc:spChg>
        <pc:spChg chg="add mod">
          <ac:chgData name="Matt Kayrish" userId="86b0ed96aac4a264" providerId="LiveId" clId="{7AADE65B-E8B8-4565-95F6-B9720722050C}" dt="2020-02-08T12:45:36.505" v="596" actId="1037"/>
          <ac:spMkLst>
            <pc:docMk/>
            <pc:sldMk cId="3022580324" sldId="731"/>
            <ac:spMk id="10" creationId="{BEA413CE-A2A7-44E1-9B84-6CA77CC5ADA9}"/>
          </ac:spMkLst>
        </pc:spChg>
        <pc:spChg chg="add mod">
          <ac:chgData name="Matt Kayrish" userId="86b0ed96aac4a264" providerId="LiveId" clId="{7AADE65B-E8B8-4565-95F6-B9720722050C}" dt="2020-02-08T12:45:36.505" v="596" actId="1037"/>
          <ac:spMkLst>
            <pc:docMk/>
            <pc:sldMk cId="3022580324" sldId="731"/>
            <ac:spMk id="11" creationId="{48DCEE4F-F8CD-4302-8EBD-1D08900B328C}"/>
          </ac:spMkLst>
        </pc:spChg>
        <pc:spChg chg="add mod">
          <ac:chgData name="Matt Kayrish" userId="86b0ed96aac4a264" providerId="LiveId" clId="{7AADE65B-E8B8-4565-95F6-B9720722050C}" dt="2020-02-08T12:45:36.505" v="596" actId="1037"/>
          <ac:spMkLst>
            <pc:docMk/>
            <pc:sldMk cId="3022580324" sldId="731"/>
            <ac:spMk id="12" creationId="{1F13EE80-6ADB-4E88-BE2F-2DC4565ED42F}"/>
          </ac:spMkLst>
        </pc:spChg>
        <pc:spChg chg="add del mod">
          <ac:chgData name="Matt Kayrish" userId="86b0ed96aac4a264" providerId="LiveId" clId="{7AADE65B-E8B8-4565-95F6-B9720722050C}" dt="2020-02-08T12:46:27.152" v="599" actId="478"/>
          <ac:spMkLst>
            <pc:docMk/>
            <pc:sldMk cId="3022580324" sldId="731"/>
            <ac:spMk id="13" creationId="{D2D44E52-A412-41DA-895C-498B69A88E2D}"/>
          </ac:spMkLst>
        </pc:spChg>
        <pc:spChg chg="add del mod">
          <ac:chgData name="Matt Kayrish" userId="86b0ed96aac4a264" providerId="LiveId" clId="{7AADE65B-E8B8-4565-95F6-B9720722050C}" dt="2020-02-08T12:46:57.811" v="602" actId="478"/>
          <ac:spMkLst>
            <pc:docMk/>
            <pc:sldMk cId="3022580324" sldId="731"/>
            <ac:spMk id="14" creationId="{70FC0707-E483-43EA-A19F-CF8D102D19B9}"/>
          </ac:spMkLst>
        </pc:spChg>
        <pc:spChg chg="add mod">
          <ac:chgData name="Matt Kayrish" userId="86b0ed96aac4a264" providerId="LiveId" clId="{7AADE65B-E8B8-4565-95F6-B9720722050C}" dt="2020-02-08T12:47:39.200" v="628" actId="1038"/>
          <ac:spMkLst>
            <pc:docMk/>
            <pc:sldMk cId="3022580324" sldId="731"/>
            <ac:spMk id="15" creationId="{7E585263-2CB7-438E-8A80-DD73827B268E}"/>
          </ac:spMkLst>
        </pc:spChg>
        <pc:spChg chg="add mod">
          <ac:chgData name="Matt Kayrish" userId="86b0ed96aac4a264" providerId="LiveId" clId="{7AADE65B-E8B8-4565-95F6-B9720722050C}" dt="2020-02-11T04:24:32.998" v="1950" actId="113"/>
          <ac:spMkLst>
            <pc:docMk/>
            <pc:sldMk cId="3022580324" sldId="731"/>
            <ac:spMk id="16" creationId="{96526A83-B266-45BC-AC1A-E085928F3CBA}"/>
          </ac:spMkLst>
        </pc:spChg>
        <pc:picChg chg="add mod">
          <ac:chgData name="Matt Kayrish" userId="86b0ed96aac4a264" providerId="LiveId" clId="{7AADE65B-E8B8-4565-95F6-B9720722050C}" dt="2020-02-08T12:15:55.231" v="330" actId="1076"/>
          <ac:picMkLst>
            <pc:docMk/>
            <pc:sldMk cId="3022580324" sldId="731"/>
            <ac:picMk id="5" creationId="{ACA2336F-358E-4E1E-B0B5-9F42ED95E3CE}"/>
          </ac:picMkLst>
        </pc:picChg>
        <pc:picChg chg="del">
          <ac:chgData name="Matt Kayrish" userId="86b0ed96aac4a264" providerId="LiveId" clId="{7AADE65B-E8B8-4565-95F6-B9720722050C}" dt="2020-02-08T12:08:47.400" v="258" actId="478"/>
          <ac:picMkLst>
            <pc:docMk/>
            <pc:sldMk cId="3022580324" sldId="731"/>
            <ac:picMk id="6" creationId="{FE8C9750-42C7-4BBE-8147-1E2D495D0F79}"/>
          </ac:picMkLst>
        </pc:picChg>
      </pc:sldChg>
      <pc:sldChg chg="modSp add">
        <pc:chgData name="Matt Kayrish" userId="86b0ed96aac4a264" providerId="LiveId" clId="{7AADE65B-E8B8-4565-95F6-B9720722050C}" dt="2020-02-11T04:24:38.590" v="1951" actId="113"/>
        <pc:sldMkLst>
          <pc:docMk/>
          <pc:sldMk cId="3002121973" sldId="732"/>
        </pc:sldMkLst>
        <pc:spChg chg="mod">
          <ac:chgData name="Matt Kayrish" userId="86b0ed96aac4a264" providerId="LiveId" clId="{7AADE65B-E8B8-4565-95F6-B9720722050C}" dt="2020-02-11T02:45:56.007" v="698" actId="20577"/>
          <ac:spMkLst>
            <pc:docMk/>
            <pc:sldMk cId="3002121973" sldId="732"/>
            <ac:spMk id="8" creationId="{31115D3D-DF72-420B-8819-DF0ED4CC1442}"/>
          </ac:spMkLst>
        </pc:spChg>
        <pc:spChg chg="mod">
          <ac:chgData name="Matt Kayrish" userId="86b0ed96aac4a264" providerId="LiveId" clId="{7AADE65B-E8B8-4565-95F6-B9720722050C}" dt="2020-02-11T02:46:28.634" v="708" actId="20577"/>
          <ac:spMkLst>
            <pc:docMk/>
            <pc:sldMk cId="3002121973" sldId="732"/>
            <ac:spMk id="9" creationId="{41BB82D9-C70F-483E-B1EF-048CA0782C2A}"/>
          </ac:spMkLst>
        </pc:spChg>
        <pc:spChg chg="mod">
          <ac:chgData name="Matt Kayrish" userId="86b0ed96aac4a264" providerId="LiveId" clId="{7AADE65B-E8B8-4565-95F6-B9720722050C}" dt="2020-02-11T02:46:24.819" v="706" actId="20577"/>
          <ac:spMkLst>
            <pc:docMk/>
            <pc:sldMk cId="3002121973" sldId="732"/>
            <ac:spMk id="10" creationId="{BEA413CE-A2A7-44E1-9B84-6CA77CC5ADA9}"/>
          </ac:spMkLst>
        </pc:spChg>
        <pc:spChg chg="mod">
          <ac:chgData name="Matt Kayrish" userId="86b0ed96aac4a264" providerId="LiveId" clId="{7AADE65B-E8B8-4565-95F6-B9720722050C}" dt="2020-02-11T02:46:15.646" v="704" actId="20577"/>
          <ac:spMkLst>
            <pc:docMk/>
            <pc:sldMk cId="3002121973" sldId="732"/>
            <ac:spMk id="11" creationId="{48DCEE4F-F8CD-4302-8EBD-1D08900B328C}"/>
          </ac:spMkLst>
        </pc:spChg>
        <pc:spChg chg="mod">
          <ac:chgData name="Matt Kayrish" userId="86b0ed96aac4a264" providerId="LiveId" clId="{7AADE65B-E8B8-4565-95F6-B9720722050C}" dt="2020-02-11T02:46:10.988" v="702" actId="20577"/>
          <ac:spMkLst>
            <pc:docMk/>
            <pc:sldMk cId="3002121973" sldId="732"/>
            <ac:spMk id="12" creationId="{1F13EE80-6ADB-4E88-BE2F-2DC4565ED42F}"/>
          </ac:spMkLst>
        </pc:spChg>
        <pc:spChg chg="mod">
          <ac:chgData name="Matt Kayrish" userId="86b0ed96aac4a264" providerId="LiveId" clId="{7AADE65B-E8B8-4565-95F6-B9720722050C}" dt="2020-02-11T04:24:38.590" v="1951" actId="113"/>
          <ac:spMkLst>
            <pc:docMk/>
            <pc:sldMk cId="3002121973" sldId="732"/>
            <ac:spMk id="16" creationId="{96526A83-B266-45BC-AC1A-E085928F3CBA}"/>
          </ac:spMkLst>
        </pc:spChg>
      </pc:sldChg>
      <pc:sldChg chg="addSp delSp modSp add">
        <pc:chgData name="Matt Kayrish" userId="86b0ed96aac4a264" providerId="LiveId" clId="{7AADE65B-E8B8-4565-95F6-B9720722050C}" dt="2020-02-11T04:24:48.844" v="1953" actId="113"/>
        <pc:sldMkLst>
          <pc:docMk/>
          <pc:sldMk cId="2715489395" sldId="733"/>
        </pc:sldMkLst>
        <pc:spChg chg="mod">
          <ac:chgData name="Matt Kayrish" userId="86b0ed96aac4a264" providerId="LiveId" clId="{7AADE65B-E8B8-4565-95F6-B9720722050C}" dt="2020-02-11T02:47:24.083" v="722" actId="20577"/>
          <ac:spMkLst>
            <pc:docMk/>
            <pc:sldMk cId="2715489395" sldId="733"/>
            <ac:spMk id="2" creationId="{00000000-0000-0000-0000-000000000000}"/>
          </ac:spMkLst>
        </pc:spChg>
        <pc:spChg chg="mod">
          <ac:chgData name="Matt Kayrish" userId="86b0ed96aac4a264" providerId="LiveId" clId="{7AADE65B-E8B8-4565-95F6-B9720722050C}" dt="2020-02-11T02:48:01.145" v="793" actId="6549"/>
          <ac:spMkLst>
            <pc:docMk/>
            <pc:sldMk cId="2715489395" sldId="733"/>
            <ac:spMk id="3" creationId="{EAEDA366-4E8C-473C-958B-C5061F211FDA}"/>
          </ac:spMkLst>
        </pc:spChg>
        <pc:spChg chg="mod">
          <ac:chgData name="Matt Kayrish" userId="86b0ed96aac4a264" providerId="LiveId" clId="{7AADE65B-E8B8-4565-95F6-B9720722050C}" dt="2020-02-11T03:05:54.560" v="908" actId="1076"/>
          <ac:spMkLst>
            <pc:docMk/>
            <pc:sldMk cId="2715489395" sldId="733"/>
            <ac:spMk id="7" creationId="{00000000-0000-0000-0000-000000000000}"/>
          </ac:spMkLst>
        </pc:spChg>
        <pc:spChg chg="mod">
          <ac:chgData name="Matt Kayrish" userId="86b0ed96aac4a264" providerId="LiveId" clId="{7AADE65B-E8B8-4565-95F6-B9720722050C}" dt="2020-02-11T03:14:09.975" v="1105" actId="20577"/>
          <ac:spMkLst>
            <pc:docMk/>
            <pc:sldMk cId="2715489395" sldId="733"/>
            <ac:spMk id="8" creationId="{31115D3D-DF72-420B-8819-DF0ED4CC1442}"/>
          </ac:spMkLst>
        </pc:spChg>
        <pc:spChg chg="del">
          <ac:chgData name="Matt Kayrish" userId="86b0ed96aac4a264" providerId="LiveId" clId="{7AADE65B-E8B8-4565-95F6-B9720722050C}" dt="2020-02-11T03:06:00.209" v="909" actId="478"/>
          <ac:spMkLst>
            <pc:docMk/>
            <pc:sldMk cId="2715489395" sldId="733"/>
            <ac:spMk id="9" creationId="{41BB82D9-C70F-483E-B1EF-048CA0782C2A}"/>
          </ac:spMkLst>
        </pc:spChg>
        <pc:spChg chg="del">
          <ac:chgData name="Matt Kayrish" userId="86b0ed96aac4a264" providerId="LiveId" clId="{7AADE65B-E8B8-4565-95F6-B9720722050C}" dt="2020-02-11T03:06:00.209" v="909" actId="478"/>
          <ac:spMkLst>
            <pc:docMk/>
            <pc:sldMk cId="2715489395" sldId="733"/>
            <ac:spMk id="10" creationId="{BEA413CE-A2A7-44E1-9B84-6CA77CC5ADA9}"/>
          </ac:spMkLst>
        </pc:spChg>
        <pc:spChg chg="del">
          <ac:chgData name="Matt Kayrish" userId="86b0ed96aac4a264" providerId="LiveId" clId="{7AADE65B-E8B8-4565-95F6-B9720722050C}" dt="2020-02-11T03:06:00.209" v="909" actId="478"/>
          <ac:spMkLst>
            <pc:docMk/>
            <pc:sldMk cId="2715489395" sldId="733"/>
            <ac:spMk id="11" creationId="{48DCEE4F-F8CD-4302-8EBD-1D08900B328C}"/>
          </ac:spMkLst>
        </pc:spChg>
        <pc:spChg chg="del">
          <ac:chgData name="Matt Kayrish" userId="86b0ed96aac4a264" providerId="LiveId" clId="{7AADE65B-E8B8-4565-95F6-B9720722050C}" dt="2020-02-11T03:06:00.209" v="909" actId="478"/>
          <ac:spMkLst>
            <pc:docMk/>
            <pc:sldMk cId="2715489395" sldId="733"/>
            <ac:spMk id="12" creationId="{1F13EE80-6ADB-4E88-BE2F-2DC4565ED42F}"/>
          </ac:spMkLst>
        </pc:spChg>
        <pc:spChg chg="add mod">
          <ac:chgData name="Matt Kayrish" userId="86b0ed96aac4a264" providerId="LiveId" clId="{7AADE65B-E8B8-4565-95F6-B9720722050C}" dt="2020-02-11T03:06:26.716" v="912" actId="1076"/>
          <ac:spMkLst>
            <pc:docMk/>
            <pc:sldMk cId="2715489395" sldId="733"/>
            <ac:spMk id="14" creationId="{646AA894-FC13-4882-B434-72BCD587DBA7}"/>
          </ac:spMkLst>
        </pc:spChg>
        <pc:spChg chg="del">
          <ac:chgData name="Matt Kayrish" userId="86b0ed96aac4a264" providerId="LiveId" clId="{7AADE65B-E8B8-4565-95F6-B9720722050C}" dt="2020-02-11T03:06:00.209" v="909" actId="478"/>
          <ac:spMkLst>
            <pc:docMk/>
            <pc:sldMk cId="2715489395" sldId="733"/>
            <ac:spMk id="15" creationId="{7E585263-2CB7-438E-8A80-DD73827B268E}"/>
          </ac:spMkLst>
        </pc:spChg>
        <pc:spChg chg="del">
          <ac:chgData name="Matt Kayrish" userId="86b0ed96aac4a264" providerId="LiveId" clId="{7AADE65B-E8B8-4565-95F6-B9720722050C}" dt="2020-02-11T03:06:00.209" v="909" actId="478"/>
          <ac:spMkLst>
            <pc:docMk/>
            <pc:sldMk cId="2715489395" sldId="733"/>
            <ac:spMk id="16" creationId="{96526A83-B266-45BC-AC1A-E085928F3CBA}"/>
          </ac:spMkLst>
        </pc:spChg>
        <pc:spChg chg="add mod">
          <ac:chgData name="Matt Kayrish" userId="86b0ed96aac4a264" providerId="LiveId" clId="{7AADE65B-E8B8-4565-95F6-B9720722050C}" dt="2020-02-11T04:24:48.844" v="1953" actId="113"/>
          <ac:spMkLst>
            <pc:docMk/>
            <pc:sldMk cId="2715489395" sldId="733"/>
            <ac:spMk id="17" creationId="{A9DF345A-6641-4B03-B4FC-C84EE8AF363D}"/>
          </ac:spMkLst>
        </pc:spChg>
        <pc:spChg chg="add mod">
          <ac:chgData name="Matt Kayrish" userId="86b0ed96aac4a264" providerId="LiveId" clId="{7AADE65B-E8B8-4565-95F6-B9720722050C}" dt="2020-02-11T03:14:15.636" v="1107" actId="20577"/>
          <ac:spMkLst>
            <pc:docMk/>
            <pc:sldMk cId="2715489395" sldId="733"/>
            <ac:spMk id="18" creationId="{8F97307B-087A-4BEB-AF19-5B3A02094092}"/>
          </ac:spMkLst>
        </pc:spChg>
        <pc:picChg chg="mod">
          <ac:chgData name="Matt Kayrish" userId="86b0ed96aac4a264" providerId="LiveId" clId="{7AADE65B-E8B8-4565-95F6-B9720722050C}" dt="2020-02-11T02:48:07.880" v="794" actId="1076"/>
          <ac:picMkLst>
            <pc:docMk/>
            <pc:sldMk cId="2715489395" sldId="733"/>
            <ac:picMk id="5" creationId="{ACA2336F-358E-4E1E-B0B5-9F42ED95E3CE}"/>
          </ac:picMkLst>
        </pc:picChg>
      </pc:sldChg>
      <pc:sldChg chg="modSp add">
        <pc:chgData name="Matt Kayrish" userId="86b0ed96aac4a264" providerId="LiveId" clId="{7AADE65B-E8B8-4565-95F6-B9720722050C}" dt="2020-02-11T04:24:55.039" v="1955" actId="113"/>
        <pc:sldMkLst>
          <pc:docMk/>
          <pc:sldMk cId="1941641062" sldId="734"/>
        </pc:sldMkLst>
        <pc:spChg chg="mod">
          <ac:chgData name="Matt Kayrish" userId="86b0ed96aac4a264" providerId="LiveId" clId="{7AADE65B-E8B8-4565-95F6-B9720722050C}" dt="2020-02-11T03:13:58.242" v="1104" actId="20577"/>
          <ac:spMkLst>
            <pc:docMk/>
            <pc:sldMk cId="1941641062" sldId="734"/>
            <ac:spMk id="8" creationId="{31115D3D-DF72-420B-8819-DF0ED4CC1442}"/>
          </ac:spMkLst>
        </pc:spChg>
        <pc:spChg chg="mod">
          <ac:chgData name="Matt Kayrish" userId="86b0ed96aac4a264" providerId="LiveId" clId="{7AADE65B-E8B8-4565-95F6-B9720722050C}" dt="2020-02-11T03:13:01.297" v="1083" actId="20577"/>
          <ac:spMkLst>
            <pc:docMk/>
            <pc:sldMk cId="1941641062" sldId="734"/>
            <ac:spMk id="14" creationId="{646AA894-FC13-4882-B434-72BCD587DBA7}"/>
          </ac:spMkLst>
        </pc:spChg>
        <pc:spChg chg="mod">
          <ac:chgData name="Matt Kayrish" userId="86b0ed96aac4a264" providerId="LiveId" clId="{7AADE65B-E8B8-4565-95F6-B9720722050C}" dt="2020-02-11T04:24:55.039" v="1955" actId="113"/>
          <ac:spMkLst>
            <pc:docMk/>
            <pc:sldMk cId="1941641062" sldId="734"/>
            <ac:spMk id="17" creationId="{A9DF345A-6641-4B03-B4FC-C84EE8AF363D}"/>
          </ac:spMkLst>
        </pc:spChg>
        <pc:spChg chg="mod">
          <ac:chgData name="Matt Kayrish" userId="86b0ed96aac4a264" providerId="LiveId" clId="{7AADE65B-E8B8-4565-95F6-B9720722050C}" dt="2020-02-11T03:15:32.942" v="1153" actId="1036"/>
          <ac:spMkLst>
            <pc:docMk/>
            <pc:sldMk cId="1941641062" sldId="734"/>
            <ac:spMk id="18" creationId="{8F97307B-087A-4BEB-AF19-5B3A02094092}"/>
          </ac:spMkLst>
        </pc:spChg>
      </pc:sldChg>
      <pc:sldChg chg="addSp delSp modSp add">
        <pc:chgData name="Matt Kayrish" userId="86b0ed96aac4a264" providerId="LiveId" clId="{7AADE65B-E8B8-4565-95F6-B9720722050C}" dt="2020-02-11T04:25:00.457" v="1956" actId="113"/>
        <pc:sldMkLst>
          <pc:docMk/>
          <pc:sldMk cId="3370221248" sldId="735"/>
        </pc:sldMkLst>
        <pc:spChg chg="mod">
          <ac:chgData name="Matt Kayrish" userId="86b0ed96aac4a264" providerId="LiveId" clId="{7AADE65B-E8B8-4565-95F6-B9720722050C}" dt="2020-02-11T03:15:45.130" v="1156" actId="20577"/>
          <ac:spMkLst>
            <pc:docMk/>
            <pc:sldMk cId="3370221248" sldId="735"/>
            <ac:spMk id="2" creationId="{00000000-0000-0000-0000-000000000000}"/>
          </ac:spMkLst>
        </pc:spChg>
        <pc:spChg chg="mod">
          <ac:chgData name="Matt Kayrish" userId="86b0ed96aac4a264" providerId="LiveId" clId="{7AADE65B-E8B8-4565-95F6-B9720722050C}" dt="2020-02-11T03:16:49.323" v="1205" actId="20577"/>
          <ac:spMkLst>
            <pc:docMk/>
            <pc:sldMk cId="3370221248" sldId="735"/>
            <ac:spMk id="3" creationId="{EAEDA366-4E8C-473C-958B-C5061F211FDA}"/>
          </ac:spMkLst>
        </pc:spChg>
        <pc:spChg chg="add mod">
          <ac:chgData name="Matt Kayrish" userId="86b0ed96aac4a264" providerId="LiveId" clId="{7AADE65B-E8B8-4565-95F6-B9720722050C}" dt="2020-02-11T03:47:46.873" v="1371" actId="1037"/>
          <ac:spMkLst>
            <pc:docMk/>
            <pc:sldMk cId="3370221248" sldId="735"/>
            <ac:spMk id="6" creationId="{1FD629AA-161F-4D00-AC59-0B451216B21B}"/>
          </ac:spMkLst>
        </pc:spChg>
        <pc:spChg chg="mod">
          <ac:chgData name="Matt Kayrish" userId="86b0ed96aac4a264" providerId="LiveId" clId="{7AADE65B-E8B8-4565-95F6-B9720722050C}" dt="2020-02-11T04:07:50.129" v="1673" actId="6549"/>
          <ac:spMkLst>
            <pc:docMk/>
            <pc:sldMk cId="3370221248" sldId="735"/>
            <ac:spMk id="8" creationId="{31115D3D-DF72-420B-8819-DF0ED4CC1442}"/>
          </ac:spMkLst>
        </pc:spChg>
        <pc:spChg chg="add mod">
          <ac:chgData name="Matt Kayrish" userId="86b0ed96aac4a264" providerId="LiveId" clId="{7AADE65B-E8B8-4565-95F6-B9720722050C}" dt="2020-02-11T04:11:13.327" v="1743" actId="20577"/>
          <ac:spMkLst>
            <pc:docMk/>
            <pc:sldMk cId="3370221248" sldId="735"/>
            <ac:spMk id="12" creationId="{25F8A3CB-B666-4041-8B47-90FA9B286A29}"/>
          </ac:spMkLst>
        </pc:spChg>
        <pc:spChg chg="add mod">
          <ac:chgData name="Matt Kayrish" userId="86b0ed96aac4a264" providerId="LiveId" clId="{7AADE65B-E8B8-4565-95F6-B9720722050C}" dt="2020-02-11T04:06:18.940" v="1599" actId="20577"/>
          <ac:spMkLst>
            <pc:docMk/>
            <pc:sldMk cId="3370221248" sldId="735"/>
            <ac:spMk id="13" creationId="{58E1E45C-2C2E-41A1-AD97-1FFA9BE75CF5}"/>
          </ac:spMkLst>
        </pc:spChg>
        <pc:spChg chg="mod">
          <ac:chgData name="Matt Kayrish" userId="86b0ed96aac4a264" providerId="LiveId" clId="{7AADE65B-E8B8-4565-95F6-B9720722050C}" dt="2020-02-11T03:43:08.553" v="1262" actId="1076"/>
          <ac:spMkLst>
            <pc:docMk/>
            <pc:sldMk cId="3370221248" sldId="735"/>
            <ac:spMk id="14" creationId="{646AA894-FC13-4882-B434-72BCD587DBA7}"/>
          </ac:spMkLst>
        </pc:spChg>
        <pc:spChg chg="add mod">
          <ac:chgData name="Matt Kayrish" userId="86b0ed96aac4a264" providerId="LiveId" clId="{7AADE65B-E8B8-4565-95F6-B9720722050C}" dt="2020-02-11T04:25:00.457" v="1956" actId="113"/>
          <ac:spMkLst>
            <pc:docMk/>
            <pc:sldMk cId="3370221248" sldId="735"/>
            <ac:spMk id="15" creationId="{A8C68C01-7EBF-4F86-A059-EB6B03AE6014}"/>
          </ac:spMkLst>
        </pc:spChg>
        <pc:spChg chg="del mod">
          <ac:chgData name="Matt Kayrish" userId="86b0ed96aac4a264" providerId="LiveId" clId="{7AADE65B-E8B8-4565-95F6-B9720722050C}" dt="2020-02-11T03:47:34.723" v="1332" actId="478"/>
          <ac:spMkLst>
            <pc:docMk/>
            <pc:sldMk cId="3370221248" sldId="735"/>
            <ac:spMk id="17" creationId="{A9DF345A-6641-4B03-B4FC-C84EE8AF363D}"/>
          </ac:spMkLst>
        </pc:spChg>
        <pc:spChg chg="del mod">
          <ac:chgData name="Matt Kayrish" userId="86b0ed96aac4a264" providerId="LiveId" clId="{7AADE65B-E8B8-4565-95F6-B9720722050C}" dt="2020-02-11T03:47:34.723" v="1332" actId="478"/>
          <ac:spMkLst>
            <pc:docMk/>
            <pc:sldMk cId="3370221248" sldId="735"/>
            <ac:spMk id="18" creationId="{8F97307B-087A-4BEB-AF19-5B3A02094092}"/>
          </ac:spMkLst>
        </pc:spChg>
        <pc:picChg chg="mod">
          <ac:chgData name="Matt Kayrish" userId="86b0ed96aac4a264" providerId="LiveId" clId="{7AADE65B-E8B8-4565-95F6-B9720722050C}" dt="2020-02-11T03:16:21.231" v="1201" actId="1076"/>
          <ac:picMkLst>
            <pc:docMk/>
            <pc:sldMk cId="3370221248" sldId="735"/>
            <ac:picMk id="5" creationId="{ACA2336F-358E-4E1E-B0B5-9F42ED95E3CE}"/>
          </ac:picMkLst>
        </pc:picChg>
      </pc:sldChg>
      <pc:sldChg chg="addSp delSp modSp add">
        <pc:chgData name="Matt Kayrish" userId="86b0ed96aac4a264" providerId="LiveId" clId="{7AADE65B-E8B8-4565-95F6-B9720722050C}" dt="2020-02-11T04:25:05.364" v="1957" actId="113"/>
        <pc:sldMkLst>
          <pc:docMk/>
          <pc:sldMk cId="1644508475" sldId="736"/>
        </pc:sldMkLst>
        <pc:spChg chg="mod">
          <ac:chgData name="Matt Kayrish" userId="86b0ed96aac4a264" providerId="LiveId" clId="{7AADE65B-E8B8-4565-95F6-B9720722050C}" dt="2020-02-11T04:12:31.834" v="1765" actId="20577"/>
          <ac:spMkLst>
            <pc:docMk/>
            <pc:sldMk cId="1644508475" sldId="736"/>
            <ac:spMk id="6" creationId="{1FD629AA-161F-4D00-AC59-0B451216B21B}"/>
          </ac:spMkLst>
        </pc:spChg>
        <pc:spChg chg="mod">
          <ac:chgData name="Matt Kayrish" userId="86b0ed96aac4a264" providerId="LiveId" clId="{7AADE65B-E8B8-4565-95F6-B9720722050C}" dt="2020-02-11T04:14:31.579" v="1810" actId="20577"/>
          <ac:spMkLst>
            <pc:docMk/>
            <pc:sldMk cId="1644508475" sldId="736"/>
            <ac:spMk id="8" creationId="{31115D3D-DF72-420B-8819-DF0ED4CC1442}"/>
          </ac:spMkLst>
        </pc:spChg>
        <pc:spChg chg="mod">
          <ac:chgData name="Matt Kayrish" userId="86b0ed96aac4a264" providerId="LiveId" clId="{7AADE65B-E8B8-4565-95F6-B9720722050C}" dt="2020-02-11T04:21:26.702" v="1871" actId="6549"/>
          <ac:spMkLst>
            <pc:docMk/>
            <pc:sldMk cId="1644508475" sldId="736"/>
            <ac:spMk id="12" creationId="{25F8A3CB-B666-4041-8B47-90FA9B286A29}"/>
          </ac:spMkLst>
        </pc:spChg>
        <pc:spChg chg="mod">
          <ac:chgData name="Matt Kayrish" userId="86b0ed96aac4a264" providerId="LiveId" clId="{7AADE65B-E8B8-4565-95F6-B9720722050C}" dt="2020-02-11T04:21:34.013" v="1875" actId="20577"/>
          <ac:spMkLst>
            <pc:docMk/>
            <pc:sldMk cId="1644508475" sldId="736"/>
            <ac:spMk id="13" creationId="{58E1E45C-2C2E-41A1-AD97-1FFA9BE75CF5}"/>
          </ac:spMkLst>
        </pc:spChg>
        <pc:spChg chg="del">
          <ac:chgData name="Matt Kayrish" userId="86b0ed96aac4a264" providerId="LiveId" clId="{7AADE65B-E8B8-4565-95F6-B9720722050C}" dt="2020-02-11T04:12:03.273" v="1747" actId="478"/>
          <ac:spMkLst>
            <pc:docMk/>
            <pc:sldMk cId="1644508475" sldId="736"/>
            <ac:spMk id="14" creationId="{646AA894-FC13-4882-B434-72BCD587DBA7}"/>
          </ac:spMkLst>
        </pc:spChg>
        <pc:spChg chg="mod">
          <ac:chgData name="Matt Kayrish" userId="86b0ed96aac4a264" providerId="LiveId" clId="{7AADE65B-E8B8-4565-95F6-B9720722050C}" dt="2020-02-11T04:25:05.364" v="1957" actId="113"/>
          <ac:spMkLst>
            <pc:docMk/>
            <pc:sldMk cId="1644508475" sldId="736"/>
            <ac:spMk id="15" creationId="{A8C68C01-7EBF-4F86-A059-EB6B03AE6014}"/>
          </ac:spMkLst>
        </pc:spChg>
        <pc:spChg chg="add mod">
          <ac:chgData name="Matt Kayrish" userId="86b0ed96aac4a264" providerId="LiveId" clId="{7AADE65B-E8B8-4565-95F6-B9720722050C}" dt="2020-02-11T04:12:11.203" v="1749" actId="1076"/>
          <ac:spMkLst>
            <pc:docMk/>
            <pc:sldMk cId="1644508475" sldId="736"/>
            <ac:spMk id="16" creationId="{AC72E76B-CEA5-46BB-BA05-1DA6F4887FC0}"/>
          </ac:spMkLst>
        </pc:spChg>
      </pc:sldChg>
      <pc:sldChg chg="modSp add">
        <pc:chgData name="Matt Kayrish" userId="86b0ed96aac4a264" providerId="LiveId" clId="{7AADE65B-E8B8-4565-95F6-B9720722050C}" dt="2020-02-11T04:23:10.309" v="1949" actId="1076"/>
        <pc:sldMkLst>
          <pc:docMk/>
          <pc:sldMk cId="585566704" sldId="737"/>
        </pc:sldMkLst>
        <pc:spChg chg="mod">
          <ac:chgData name="Matt Kayrish" userId="86b0ed96aac4a264" providerId="LiveId" clId="{7AADE65B-E8B8-4565-95F6-B9720722050C}" dt="2020-02-11T04:22:26.668" v="1884" actId="20577"/>
          <ac:spMkLst>
            <pc:docMk/>
            <pc:sldMk cId="585566704" sldId="737"/>
            <ac:spMk id="2" creationId="{00000000-0000-0000-0000-000000000000}"/>
          </ac:spMkLst>
        </pc:spChg>
        <pc:spChg chg="mod">
          <ac:chgData name="Matt Kayrish" userId="86b0ed96aac4a264" providerId="LiveId" clId="{7AADE65B-E8B8-4565-95F6-B9720722050C}" dt="2020-02-11T04:23:04.823" v="1948" actId="6549"/>
          <ac:spMkLst>
            <pc:docMk/>
            <pc:sldMk cId="585566704" sldId="737"/>
            <ac:spMk id="3" creationId="{EAEDA366-4E8C-473C-958B-C5061F211FDA}"/>
          </ac:spMkLst>
        </pc:spChg>
        <pc:picChg chg="mod">
          <ac:chgData name="Matt Kayrish" userId="86b0ed96aac4a264" providerId="LiveId" clId="{7AADE65B-E8B8-4565-95F6-B9720722050C}" dt="2020-02-11T04:23:10.309" v="1949" actId="1076"/>
          <ac:picMkLst>
            <pc:docMk/>
            <pc:sldMk cId="585566704" sldId="737"/>
            <ac:picMk id="5" creationId="{ACA2336F-358E-4E1E-B0B5-9F42ED95E3CE}"/>
          </ac:picMkLst>
        </pc:picChg>
      </pc:sldChg>
      <pc:sldChg chg="modSp">
        <pc:chgData name="Matt Kayrish" userId="86b0ed96aac4a264" providerId="LiveId" clId="{7AADE65B-E8B8-4565-95F6-B9720722050C}" dt="2020-02-19T03:45:23.621" v="6043" actId="6549"/>
        <pc:sldMkLst>
          <pc:docMk/>
          <pc:sldMk cId="814464669" sldId="739"/>
        </pc:sldMkLst>
        <pc:spChg chg="mod">
          <ac:chgData name="Matt Kayrish" userId="86b0ed96aac4a264" providerId="LiveId" clId="{7AADE65B-E8B8-4565-95F6-B9720722050C}" dt="2020-02-19T03:45:23.621" v="6043" actId="6549"/>
          <ac:spMkLst>
            <pc:docMk/>
            <pc:sldMk cId="814464669" sldId="739"/>
            <ac:spMk id="4" creationId="{00000000-0000-0000-0000-000000000000}"/>
          </ac:spMkLst>
        </pc:spChg>
      </pc:sldChg>
      <pc:sldChg chg="modSp">
        <pc:chgData name="Matt Kayrish" userId="86b0ed96aac4a264" providerId="LiveId" clId="{7AADE65B-E8B8-4565-95F6-B9720722050C}" dt="2020-02-14T17:08:55.633" v="2691" actId="20577"/>
        <pc:sldMkLst>
          <pc:docMk/>
          <pc:sldMk cId="3430396883" sldId="746"/>
        </pc:sldMkLst>
        <pc:spChg chg="mod">
          <ac:chgData name="Matt Kayrish" userId="86b0ed96aac4a264" providerId="LiveId" clId="{7AADE65B-E8B8-4565-95F6-B9720722050C}" dt="2020-02-14T17:08:55.633" v="2691" actId="20577"/>
          <ac:spMkLst>
            <pc:docMk/>
            <pc:sldMk cId="3430396883" sldId="746"/>
            <ac:spMk id="3" creationId="{013BB41E-22DB-43D2-B839-11FE849B0C9F}"/>
          </ac:spMkLst>
        </pc:spChg>
      </pc:sldChg>
      <pc:sldChg chg="addSp delSp modSp">
        <pc:chgData name="Matt Kayrish" userId="86b0ed96aac4a264" providerId="LiveId" clId="{7AADE65B-E8B8-4565-95F6-B9720722050C}" dt="2020-02-14T17:11:32.158" v="2739" actId="113"/>
        <pc:sldMkLst>
          <pc:docMk/>
          <pc:sldMk cId="3865848895" sldId="747"/>
        </pc:sldMkLst>
        <pc:spChg chg="add mod">
          <ac:chgData name="Matt Kayrish" userId="86b0ed96aac4a264" providerId="LiveId" clId="{7AADE65B-E8B8-4565-95F6-B9720722050C}" dt="2020-02-14T16:56:03.889" v="2044"/>
          <ac:spMkLst>
            <pc:docMk/>
            <pc:sldMk cId="3865848895" sldId="747"/>
            <ac:spMk id="3" creationId="{49B7B6BA-22B5-4E95-82AA-5C5A3292EC78}"/>
          </ac:spMkLst>
        </pc:spChg>
        <pc:spChg chg="add mod">
          <ac:chgData name="Matt Kayrish" userId="86b0ed96aac4a264" providerId="LiveId" clId="{7AADE65B-E8B8-4565-95F6-B9720722050C}" dt="2020-02-14T16:58:09.824" v="2137" actId="1037"/>
          <ac:spMkLst>
            <pc:docMk/>
            <pc:sldMk cId="3865848895" sldId="747"/>
            <ac:spMk id="4" creationId="{1BDDAD34-0EEC-459B-A17C-0AA9294DD1BF}"/>
          </ac:spMkLst>
        </pc:spChg>
        <pc:spChg chg="del">
          <ac:chgData name="Matt Kayrish" userId="86b0ed96aac4a264" providerId="LiveId" clId="{7AADE65B-E8B8-4565-95F6-B9720722050C}" dt="2020-02-14T16:55:08.028" v="2034" actId="478"/>
          <ac:spMkLst>
            <pc:docMk/>
            <pc:sldMk cId="3865848895" sldId="747"/>
            <ac:spMk id="10" creationId="{B80E407C-60DF-4FA1-986E-4CC8A1B9CF00}"/>
          </ac:spMkLst>
        </pc:spChg>
        <pc:spChg chg="add mod">
          <ac:chgData name="Matt Kayrish" userId="86b0ed96aac4a264" providerId="LiveId" clId="{7AADE65B-E8B8-4565-95F6-B9720722050C}" dt="2020-02-14T17:01:27.298" v="2261" actId="20577"/>
          <ac:spMkLst>
            <pc:docMk/>
            <pc:sldMk cId="3865848895" sldId="747"/>
            <ac:spMk id="12" creationId="{A6CB5A96-A0C4-4FC9-BDD5-BE53E616E04B}"/>
          </ac:spMkLst>
        </pc:spChg>
        <pc:spChg chg="add mod">
          <ac:chgData name="Matt Kayrish" userId="86b0ed96aac4a264" providerId="LiveId" clId="{7AADE65B-E8B8-4565-95F6-B9720722050C}" dt="2020-02-14T17:04:54.917" v="2403" actId="20577"/>
          <ac:spMkLst>
            <pc:docMk/>
            <pc:sldMk cId="3865848895" sldId="747"/>
            <ac:spMk id="13" creationId="{9E051004-58AD-40C9-B3D9-FE708CCDE8E1}"/>
          </ac:spMkLst>
        </pc:spChg>
        <pc:spChg chg="del">
          <ac:chgData name="Matt Kayrish" userId="86b0ed96aac4a264" providerId="LiveId" clId="{7AADE65B-E8B8-4565-95F6-B9720722050C}" dt="2020-02-14T16:55:08.028" v="2034" actId="478"/>
          <ac:spMkLst>
            <pc:docMk/>
            <pc:sldMk cId="3865848895" sldId="747"/>
            <ac:spMk id="14" creationId="{CFF734DB-7B7F-418D-A61E-4C4C9B1D8233}"/>
          </ac:spMkLst>
        </pc:spChg>
        <pc:spChg chg="add mod">
          <ac:chgData name="Matt Kayrish" userId="86b0ed96aac4a264" providerId="LiveId" clId="{7AADE65B-E8B8-4565-95F6-B9720722050C}" dt="2020-02-14T17:11:32.158" v="2739" actId="113"/>
          <ac:spMkLst>
            <pc:docMk/>
            <pc:sldMk cId="3865848895" sldId="747"/>
            <ac:spMk id="15" creationId="{38906B03-3482-4983-BF4B-98A93EA59CE5}"/>
          </ac:spMkLst>
        </pc:spChg>
        <pc:spChg chg="del">
          <ac:chgData name="Matt Kayrish" userId="86b0ed96aac4a264" providerId="LiveId" clId="{7AADE65B-E8B8-4565-95F6-B9720722050C}" dt="2020-02-14T16:55:08.028" v="2034" actId="478"/>
          <ac:spMkLst>
            <pc:docMk/>
            <pc:sldMk cId="3865848895" sldId="747"/>
            <ac:spMk id="16" creationId="{F7B83DF9-BD99-49AB-B725-0608C26F1475}"/>
          </ac:spMkLst>
        </pc:spChg>
      </pc:sldChg>
      <pc:sldChg chg="addSp delSp modSp add ord">
        <pc:chgData name="Matt Kayrish" userId="86b0ed96aac4a264" providerId="LiveId" clId="{7AADE65B-E8B8-4565-95F6-B9720722050C}" dt="2020-02-14T17:12:41.677" v="2753" actId="20577"/>
        <pc:sldMkLst>
          <pc:docMk/>
          <pc:sldMk cId="268607713" sldId="748"/>
        </pc:sldMkLst>
        <pc:spChg chg="mod">
          <ac:chgData name="Matt Kayrish" userId="86b0ed96aac4a264" providerId="LiveId" clId="{7AADE65B-E8B8-4565-95F6-B9720722050C}" dt="2020-02-14T17:06:33.039" v="2547" actId="20577"/>
          <ac:spMkLst>
            <pc:docMk/>
            <pc:sldMk cId="268607713" sldId="748"/>
            <ac:spMk id="2" creationId="{00000000-0000-0000-0000-000000000000}"/>
          </ac:spMkLst>
        </pc:spChg>
        <pc:spChg chg="del mod">
          <ac:chgData name="Matt Kayrish" userId="86b0ed96aac4a264" providerId="LiveId" clId="{7AADE65B-E8B8-4565-95F6-B9720722050C}" dt="2020-02-14T17:09:40.053" v="2696" actId="478"/>
          <ac:spMkLst>
            <pc:docMk/>
            <pc:sldMk cId="268607713" sldId="748"/>
            <ac:spMk id="3" creationId="{013BB41E-22DB-43D2-B839-11FE849B0C9F}"/>
          </ac:spMkLst>
        </pc:spChg>
        <pc:spChg chg="mod">
          <ac:chgData name="Matt Kayrish" userId="86b0ed96aac4a264" providerId="LiveId" clId="{7AADE65B-E8B8-4565-95F6-B9720722050C}" dt="2020-02-14T17:08:11.219" v="2681" actId="20577"/>
          <ac:spMkLst>
            <pc:docMk/>
            <pc:sldMk cId="268607713" sldId="748"/>
            <ac:spMk id="6" creationId="{F7C81386-0C05-40DB-BBE4-4B005BEDF305}"/>
          </ac:spMkLst>
        </pc:spChg>
        <pc:spChg chg="mod">
          <ac:chgData name="Matt Kayrish" userId="86b0ed96aac4a264" providerId="LiveId" clId="{7AADE65B-E8B8-4565-95F6-B9720722050C}" dt="2020-02-14T17:06:56.250" v="2636" actId="6549"/>
          <ac:spMkLst>
            <pc:docMk/>
            <pc:sldMk cId="268607713" sldId="748"/>
            <ac:spMk id="8" creationId="{67180E78-3C99-4E46-B19F-7FDE66D3DF92}"/>
          </ac:spMkLst>
        </pc:spChg>
        <pc:spChg chg="mod">
          <ac:chgData name="Matt Kayrish" userId="86b0ed96aac4a264" providerId="LiveId" clId="{7AADE65B-E8B8-4565-95F6-B9720722050C}" dt="2020-02-14T17:07:56.208" v="2677" actId="1036"/>
          <ac:spMkLst>
            <pc:docMk/>
            <pc:sldMk cId="268607713" sldId="748"/>
            <ac:spMk id="9" creationId="{B863A80F-CBA6-4A10-9969-E17920864A7C}"/>
          </ac:spMkLst>
        </pc:spChg>
        <pc:spChg chg="mod">
          <ac:chgData name="Matt Kayrish" userId="86b0ed96aac4a264" providerId="LiveId" clId="{7AADE65B-E8B8-4565-95F6-B9720722050C}" dt="2020-02-14T17:11:07.766" v="2738" actId="6549"/>
          <ac:spMkLst>
            <pc:docMk/>
            <pc:sldMk cId="268607713" sldId="748"/>
            <ac:spMk id="10" creationId="{F7AF29DB-20F9-4602-B1C3-CD0197D85B0B}"/>
          </ac:spMkLst>
        </pc:spChg>
        <pc:spChg chg="mod">
          <ac:chgData name="Matt Kayrish" userId="86b0ed96aac4a264" providerId="LiveId" clId="{7AADE65B-E8B8-4565-95F6-B9720722050C}" dt="2020-02-14T17:12:41.677" v="2753" actId="20577"/>
          <ac:spMkLst>
            <pc:docMk/>
            <pc:sldMk cId="268607713" sldId="748"/>
            <ac:spMk id="12" creationId="{07017EB2-B83F-4F76-8A36-B86BF9AB6747}"/>
          </ac:spMkLst>
        </pc:spChg>
        <pc:spChg chg="add mod">
          <ac:chgData name="Matt Kayrish" userId="86b0ed96aac4a264" providerId="LiveId" clId="{7AADE65B-E8B8-4565-95F6-B9720722050C}" dt="2020-02-14T17:09:44.143" v="2724" actId="1038"/>
          <ac:spMkLst>
            <pc:docMk/>
            <pc:sldMk cId="268607713" sldId="748"/>
            <ac:spMk id="16" creationId="{180B12C0-E044-4BBC-9160-BADCCA64D4E0}"/>
          </ac:spMkLst>
        </pc:spChg>
        <pc:spChg chg="add mod">
          <ac:chgData name="Matt Kayrish" userId="86b0ed96aac4a264" providerId="LiveId" clId="{7AADE65B-E8B8-4565-95F6-B9720722050C}" dt="2020-02-14T17:09:44.143" v="2724" actId="1038"/>
          <ac:spMkLst>
            <pc:docMk/>
            <pc:sldMk cId="268607713" sldId="748"/>
            <ac:spMk id="17" creationId="{36E91876-304C-42EA-8523-845D64F2642E}"/>
          </ac:spMkLst>
        </pc:spChg>
        <pc:spChg chg="add mod">
          <ac:chgData name="Matt Kayrish" userId="86b0ed96aac4a264" providerId="LiveId" clId="{7AADE65B-E8B8-4565-95F6-B9720722050C}" dt="2020-02-14T17:09:44.143" v="2724" actId="1038"/>
          <ac:spMkLst>
            <pc:docMk/>
            <pc:sldMk cId="268607713" sldId="748"/>
            <ac:spMk id="18" creationId="{72C4610D-57AF-4062-9292-8BECECF33072}"/>
          </ac:spMkLst>
        </pc:spChg>
        <pc:spChg chg="add mod">
          <ac:chgData name="Matt Kayrish" userId="86b0ed96aac4a264" providerId="LiveId" clId="{7AADE65B-E8B8-4565-95F6-B9720722050C}" dt="2020-02-14T17:09:44.143" v="2724" actId="1038"/>
          <ac:spMkLst>
            <pc:docMk/>
            <pc:sldMk cId="268607713" sldId="748"/>
            <ac:spMk id="19" creationId="{238FB412-BE1F-4A01-9805-DBBA0C8F9005}"/>
          </ac:spMkLst>
        </pc:spChg>
        <pc:spChg chg="add mod">
          <ac:chgData name="Matt Kayrish" userId="86b0ed96aac4a264" providerId="LiveId" clId="{7AADE65B-E8B8-4565-95F6-B9720722050C}" dt="2020-02-14T17:09:44.143" v="2724" actId="1038"/>
          <ac:spMkLst>
            <pc:docMk/>
            <pc:sldMk cId="268607713" sldId="748"/>
            <ac:spMk id="20" creationId="{4E23A598-C5E6-40DB-AA3A-731C8E6480FB}"/>
          </ac:spMkLst>
        </pc:spChg>
        <pc:spChg chg="add mod">
          <ac:chgData name="Matt Kayrish" userId="86b0ed96aac4a264" providerId="LiveId" clId="{7AADE65B-E8B8-4565-95F6-B9720722050C}" dt="2020-02-14T17:09:44.143" v="2724" actId="1038"/>
          <ac:spMkLst>
            <pc:docMk/>
            <pc:sldMk cId="268607713" sldId="748"/>
            <ac:spMk id="21" creationId="{210BCA5E-CDE1-4EC0-8A7B-BE519149650E}"/>
          </ac:spMkLst>
        </pc:spChg>
        <pc:spChg chg="del mod">
          <ac:chgData name="Matt Kayrish" userId="86b0ed96aac4a264" providerId="LiveId" clId="{7AADE65B-E8B8-4565-95F6-B9720722050C}" dt="2020-02-14T17:08:15.441" v="2682" actId="478"/>
          <ac:spMkLst>
            <pc:docMk/>
            <pc:sldMk cId="268607713" sldId="748"/>
            <ac:spMk id="44" creationId="{D2106B99-B56D-4917-A748-869C8444F3B5}"/>
          </ac:spMkLst>
        </pc:spChg>
        <pc:spChg chg="del mod">
          <ac:chgData name="Matt Kayrish" userId="86b0ed96aac4a264" providerId="LiveId" clId="{7AADE65B-E8B8-4565-95F6-B9720722050C}" dt="2020-02-14T17:09:40.053" v="2696" actId="478"/>
          <ac:spMkLst>
            <pc:docMk/>
            <pc:sldMk cId="268607713" sldId="748"/>
            <ac:spMk id="90" creationId="{A5DB9395-E579-492C-BFAA-FEFE8BFE38FF}"/>
          </ac:spMkLst>
        </pc:spChg>
        <pc:spChg chg="del mod">
          <ac:chgData name="Matt Kayrish" userId="86b0ed96aac4a264" providerId="LiveId" clId="{7AADE65B-E8B8-4565-95F6-B9720722050C}" dt="2020-02-14T17:09:40.053" v="2696" actId="478"/>
          <ac:spMkLst>
            <pc:docMk/>
            <pc:sldMk cId="268607713" sldId="748"/>
            <ac:spMk id="91" creationId="{3A8BBEEB-8A50-4C75-BF9D-DE5CE6027276}"/>
          </ac:spMkLst>
        </pc:spChg>
        <pc:spChg chg="del mod">
          <ac:chgData name="Matt Kayrish" userId="86b0ed96aac4a264" providerId="LiveId" clId="{7AADE65B-E8B8-4565-95F6-B9720722050C}" dt="2020-02-14T17:09:40.053" v="2696" actId="478"/>
          <ac:spMkLst>
            <pc:docMk/>
            <pc:sldMk cId="268607713" sldId="748"/>
            <ac:spMk id="92" creationId="{08BF8344-7446-4C44-BC30-5B091994AA35}"/>
          </ac:spMkLst>
        </pc:spChg>
        <pc:spChg chg="del mod">
          <ac:chgData name="Matt Kayrish" userId="86b0ed96aac4a264" providerId="LiveId" clId="{7AADE65B-E8B8-4565-95F6-B9720722050C}" dt="2020-02-14T17:09:40.053" v="2696" actId="478"/>
          <ac:spMkLst>
            <pc:docMk/>
            <pc:sldMk cId="268607713" sldId="748"/>
            <ac:spMk id="93" creationId="{10A3267D-3B44-444B-95E5-B1666B2C2107}"/>
          </ac:spMkLst>
        </pc:spChg>
        <pc:spChg chg="del mod">
          <ac:chgData name="Matt Kayrish" userId="86b0ed96aac4a264" providerId="LiveId" clId="{7AADE65B-E8B8-4565-95F6-B9720722050C}" dt="2020-02-14T17:09:40.053" v="2696" actId="478"/>
          <ac:spMkLst>
            <pc:docMk/>
            <pc:sldMk cId="268607713" sldId="748"/>
            <ac:spMk id="94" creationId="{3DEC626C-0026-4AAA-8183-6A333B981D2D}"/>
          </ac:spMkLst>
        </pc:spChg>
      </pc:sldChg>
      <pc:sldChg chg="addSp delSp modSp add">
        <pc:chgData name="Matt Kayrish" userId="86b0ed96aac4a264" providerId="LiveId" clId="{7AADE65B-E8B8-4565-95F6-B9720722050C}" dt="2020-02-19T03:46:20.456" v="6145" actId="6549"/>
        <pc:sldMkLst>
          <pc:docMk/>
          <pc:sldMk cId="67201729" sldId="749"/>
        </pc:sldMkLst>
        <pc:spChg chg="mod">
          <ac:chgData name="Matt Kayrish" userId="86b0ed96aac4a264" providerId="LiveId" clId="{7AADE65B-E8B8-4565-95F6-B9720722050C}" dt="2020-02-14T18:56:05.322" v="2757" actId="20577"/>
          <ac:spMkLst>
            <pc:docMk/>
            <pc:sldMk cId="67201729" sldId="749"/>
            <ac:spMk id="2" creationId="{00000000-0000-0000-0000-000000000000}"/>
          </ac:spMkLst>
        </pc:spChg>
        <pc:spChg chg="add mod">
          <ac:chgData name="Matt Kayrish" userId="86b0ed96aac4a264" providerId="LiveId" clId="{7AADE65B-E8B8-4565-95F6-B9720722050C}" dt="2020-02-14T18:56:28.269" v="2788" actId="20577"/>
          <ac:spMkLst>
            <pc:docMk/>
            <pc:sldMk cId="67201729" sldId="749"/>
            <ac:spMk id="3" creationId="{8652C086-5BDE-4AC1-894A-32E03F1D545A}"/>
          </ac:spMkLst>
        </pc:spChg>
        <pc:spChg chg="mod">
          <ac:chgData name="Matt Kayrish" userId="86b0ed96aac4a264" providerId="LiveId" clId="{7AADE65B-E8B8-4565-95F6-B9720722050C}" dt="2020-02-19T03:46:20.456" v="6145" actId="6549"/>
          <ac:spMkLst>
            <pc:docMk/>
            <pc:sldMk cId="67201729" sldId="749"/>
            <ac:spMk id="4" creationId="{00000000-0000-0000-0000-000000000000}"/>
          </ac:spMkLst>
        </pc:spChg>
        <pc:grpChg chg="del">
          <ac:chgData name="Matt Kayrish" userId="86b0ed96aac4a264" providerId="LiveId" clId="{7AADE65B-E8B8-4565-95F6-B9720722050C}" dt="2020-02-14T18:56:15.131" v="2758" actId="478"/>
          <ac:grpSpMkLst>
            <pc:docMk/>
            <pc:sldMk cId="67201729" sldId="749"/>
            <ac:grpSpMk id="11" creationId="{7179A7EC-9795-4593-9A2F-9A4D081497D6}"/>
          </ac:grpSpMkLst>
        </pc:grpChg>
        <pc:picChg chg="add del mod">
          <ac:chgData name="Matt Kayrish" userId="86b0ed96aac4a264" providerId="LiveId" clId="{7AADE65B-E8B8-4565-95F6-B9720722050C}" dt="2020-02-14T20:04:01.037" v="3047" actId="478"/>
          <ac:picMkLst>
            <pc:docMk/>
            <pc:sldMk cId="67201729" sldId="749"/>
            <ac:picMk id="5" creationId="{3DF8BA89-C162-4D66-9C0A-FE32310D0E87}"/>
          </ac:picMkLst>
        </pc:picChg>
        <pc:picChg chg="del mod topLvl">
          <ac:chgData name="Matt Kayrish" userId="86b0ed96aac4a264" providerId="LiveId" clId="{7AADE65B-E8B8-4565-95F6-B9720722050C}" dt="2020-02-14T18:57:16.452" v="2790" actId="478"/>
          <ac:picMkLst>
            <pc:docMk/>
            <pc:sldMk cId="67201729" sldId="749"/>
            <ac:picMk id="6" creationId="{8E14FA3A-1DC1-454A-B77B-9CDD03525817}"/>
          </ac:picMkLst>
        </pc:picChg>
        <pc:picChg chg="add del mod">
          <ac:chgData name="Matt Kayrish" userId="86b0ed96aac4a264" providerId="LiveId" clId="{7AADE65B-E8B8-4565-95F6-B9720722050C}" dt="2020-02-14T20:04:06.997" v="3050" actId="478"/>
          <ac:picMkLst>
            <pc:docMk/>
            <pc:sldMk cId="67201729" sldId="749"/>
            <ac:picMk id="8" creationId="{7EA015CA-0C84-43BA-AF70-7057C4C093BE}"/>
          </ac:picMkLst>
        </pc:picChg>
        <pc:picChg chg="del topLvl">
          <ac:chgData name="Matt Kayrish" userId="86b0ed96aac4a264" providerId="LiveId" clId="{7AADE65B-E8B8-4565-95F6-B9720722050C}" dt="2020-02-14T18:56:15.131" v="2758" actId="478"/>
          <ac:picMkLst>
            <pc:docMk/>
            <pc:sldMk cId="67201729" sldId="749"/>
            <ac:picMk id="10" creationId="{B99249C3-40A1-4387-966A-0C9B9E2B75CC}"/>
          </ac:picMkLst>
        </pc:picChg>
        <pc:picChg chg="add mod">
          <ac:chgData name="Matt Kayrish" userId="86b0ed96aac4a264" providerId="LiveId" clId="{7AADE65B-E8B8-4565-95F6-B9720722050C}" dt="2020-02-14T20:04:05.191" v="3049" actId="1076"/>
          <ac:picMkLst>
            <pc:docMk/>
            <pc:sldMk cId="67201729" sldId="749"/>
            <ac:picMk id="13" creationId="{A7E74A66-6496-4FB0-969B-93300A394E6F}"/>
          </ac:picMkLst>
        </pc:picChg>
        <pc:picChg chg="add mod">
          <ac:chgData name="Matt Kayrish" userId="86b0ed96aac4a264" providerId="LiveId" clId="{7AADE65B-E8B8-4565-95F6-B9720722050C}" dt="2020-02-14T20:04:39.613" v="3052" actId="1076"/>
          <ac:picMkLst>
            <pc:docMk/>
            <pc:sldMk cId="67201729" sldId="749"/>
            <ac:picMk id="14" creationId="{81036432-1CAE-495F-BE6B-424454E7EDCB}"/>
          </ac:picMkLst>
        </pc:picChg>
        <pc:cxnChg chg="add del mod">
          <ac:chgData name="Matt Kayrish" userId="86b0ed96aac4a264" providerId="LiveId" clId="{7AADE65B-E8B8-4565-95F6-B9720722050C}" dt="2020-02-14T20:07:27.657" v="3171" actId="478"/>
          <ac:cxnSpMkLst>
            <pc:docMk/>
            <pc:sldMk cId="67201729" sldId="749"/>
            <ac:cxnSpMk id="12" creationId="{D384EE9E-4C90-485B-A3BF-C5CD1904CEFB}"/>
          </ac:cxnSpMkLst>
        </pc:cxnChg>
      </pc:sldChg>
      <pc:sldChg chg="addSp delSp modSp add">
        <pc:chgData name="Matt Kayrish" userId="86b0ed96aac4a264" providerId="LiveId" clId="{7AADE65B-E8B8-4565-95F6-B9720722050C}" dt="2020-02-19T03:46:44.274" v="6202" actId="6549"/>
        <pc:sldMkLst>
          <pc:docMk/>
          <pc:sldMk cId="1781264712" sldId="750"/>
        </pc:sldMkLst>
        <pc:spChg chg="mod">
          <ac:chgData name="Matt Kayrish" userId="86b0ed96aac4a264" providerId="LiveId" clId="{7AADE65B-E8B8-4565-95F6-B9720722050C}" dt="2020-02-19T03:46:44.274" v="6202" actId="6549"/>
          <ac:spMkLst>
            <pc:docMk/>
            <pc:sldMk cId="1781264712" sldId="750"/>
            <ac:spMk id="4" creationId="{00000000-0000-0000-0000-000000000000}"/>
          </ac:spMkLst>
        </pc:spChg>
        <pc:graphicFrameChg chg="add del mod">
          <ac:chgData name="Matt Kayrish" userId="86b0ed96aac4a264" providerId="LiveId" clId="{7AADE65B-E8B8-4565-95F6-B9720722050C}" dt="2020-02-14T18:59:20.634" v="2810" actId="3680"/>
          <ac:graphicFrameMkLst>
            <pc:docMk/>
            <pc:sldMk cId="1781264712" sldId="750"/>
            <ac:graphicFrameMk id="9" creationId="{19250DF4-C125-4DEB-B3BB-53C6EB0E8546}"/>
          </ac:graphicFrameMkLst>
        </pc:graphicFrameChg>
        <pc:graphicFrameChg chg="add del mod modGraphic">
          <ac:chgData name="Matt Kayrish" userId="86b0ed96aac4a264" providerId="LiveId" clId="{7AADE65B-E8B8-4565-95F6-B9720722050C}" dt="2020-02-14T20:05:26.538" v="3056" actId="478"/>
          <ac:graphicFrameMkLst>
            <pc:docMk/>
            <pc:sldMk cId="1781264712" sldId="750"/>
            <ac:graphicFrameMk id="11" creationId="{B2632AC6-F777-4D06-9401-FB5B6E884B81}"/>
          </ac:graphicFrameMkLst>
        </pc:graphicFrameChg>
        <pc:picChg chg="del">
          <ac:chgData name="Matt Kayrish" userId="86b0ed96aac4a264" providerId="LiveId" clId="{7AADE65B-E8B8-4565-95F6-B9720722050C}" dt="2020-02-14T18:58:19.596" v="2803" actId="478"/>
          <ac:picMkLst>
            <pc:docMk/>
            <pc:sldMk cId="1781264712" sldId="750"/>
            <ac:picMk id="5" creationId="{3DF8BA89-C162-4D66-9C0A-FE32310D0E87}"/>
          </ac:picMkLst>
        </pc:picChg>
        <pc:picChg chg="add del mod">
          <ac:chgData name="Matt Kayrish" userId="86b0ed96aac4a264" providerId="LiveId" clId="{7AADE65B-E8B8-4565-95F6-B9720722050C}" dt="2020-02-14T20:04:59.680" v="3053" actId="478"/>
          <ac:picMkLst>
            <pc:docMk/>
            <pc:sldMk cId="1781264712" sldId="750"/>
            <ac:picMk id="6" creationId="{E268F32B-8591-4C39-9239-1B8A0E091400}"/>
          </ac:picMkLst>
        </pc:picChg>
        <pc:picChg chg="del">
          <ac:chgData name="Matt Kayrish" userId="86b0ed96aac4a264" providerId="LiveId" clId="{7AADE65B-E8B8-4565-95F6-B9720722050C}" dt="2020-02-14T18:58:20.477" v="2804" actId="478"/>
          <ac:picMkLst>
            <pc:docMk/>
            <pc:sldMk cId="1781264712" sldId="750"/>
            <ac:picMk id="8" creationId="{7EA015CA-0C84-43BA-AF70-7057C4C093BE}"/>
          </ac:picMkLst>
        </pc:picChg>
        <pc:picChg chg="add mod">
          <ac:chgData name="Matt Kayrish" userId="86b0ed96aac4a264" providerId="LiveId" clId="{7AADE65B-E8B8-4565-95F6-B9720722050C}" dt="2020-02-14T20:05:30.175" v="3057" actId="14100"/>
          <ac:picMkLst>
            <pc:docMk/>
            <pc:sldMk cId="1781264712" sldId="750"/>
            <ac:picMk id="14" creationId="{1C3C790E-1199-4E68-98E5-94887A497DBB}"/>
          </ac:picMkLst>
        </pc:picChg>
        <pc:picChg chg="add mod">
          <ac:chgData name="Matt Kayrish" userId="86b0ed96aac4a264" providerId="LiveId" clId="{7AADE65B-E8B8-4565-95F6-B9720722050C}" dt="2020-02-14T20:06:12.993" v="3061" actId="14100"/>
          <ac:picMkLst>
            <pc:docMk/>
            <pc:sldMk cId="1781264712" sldId="750"/>
            <ac:picMk id="15" creationId="{B1281083-3B42-4A86-A284-E08A2C955C1F}"/>
          </ac:picMkLst>
        </pc:picChg>
        <pc:cxnChg chg="del">
          <ac:chgData name="Matt Kayrish" userId="86b0ed96aac4a264" providerId="LiveId" clId="{7AADE65B-E8B8-4565-95F6-B9720722050C}" dt="2020-02-14T18:58:21.727" v="2805" actId="478"/>
          <ac:cxnSpMkLst>
            <pc:docMk/>
            <pc:sldMk cId="1781264712" sldId="750"/>
            <ac:cxnSpMk id="12" creationId="{D384EE9E-4C90-485B-A3BF-C5CD1904CEFB}"/>
          </ac:cxnSpMkLst>
        </pc:cxnChg>
      </pc:sldChg>
      <pc:sldChg chg="addSp delSp modSp add ord">
        <pc:chgData name="Matt Kayrish" userId="86b0ed96aac4a264" providerId="LiveId" clId="{7AADE65B-E8B8-4565-95F6-B9720722050C}" dt="2020-02-19T03:46:59.618" v="6259" actId="6549"/>
        <pc:sldMkLst>
          <pc:docMk/>
          <pc:sldMk cId="3518564535" sldId="751"/>
        </pc:sldMkLst>
        <pc:spChg chg="mod">
          <ac:chgData name="Matt Kayrish" userId="86b0ed96aac4a264" providerId="LiveId" clId="{7AADE65B-E8B8-4565-95F6-B9720722050C}" dt="2020-02-14T20:07:17.614" v="3167" actId="20577"/>
          <ac:spMkLst>
            <pc:docMk/>
            <pc:sldMk cId="3518564535" sldId="751"/>
            <ac:spMk id="3" creationId="{8652C086-5BDE-4AC1-894A-32E03F1D545A}"/>
          </ac:spMkLst>
        </pc:spChg>
        <pc:spChg chg="mod">
          <ac:chgData name="Matt Kayrish" userId="86b0ed96aac4a264" providerId="LiveId" clId="{7AADE65B-E8B8-4565-95F6-B9720722050C}" dt="2020-02-19T03:46:59.618" v="6259" actId="6549"/>
          <ac:spMkLst>
            <pc:docMk/>
            <pc:sldMk cId="3518564535" sldId="751"/>
            <ac:spMk id="4" creationId="{00000000-0000-0000-0000-000000000000}"/>
          </ac:spMkLst>
        </pc:spChg>
        <pc:spChg chg="add mod">
          <ac:chgData name="Matt Kayrish" userId="86b0ed96aac4a264" providerId="LiveId" clId="{7AADE65B-E8B8-4565-95F6-B9720722050C}" dt="2020-02-14T20:29:53.925" v="3235" actId="1036"/>
          <ac:spMkLst>
            <pc:docMk/>
            <pc:sldMk cId="3518564535" sldId="751"/>
            <ac:spMk id="9" creationId="{242DAE97-2FAD-4AFD-A5BA-8215EEA790E3}"/>
          </ac:spMkLst>
        </pc:spChg>
        <pc:spChg chg="add mod">
          <ac:chgData name="Matt Kayrish" userId="86b0ed96aac4a264" providerId="LiveId" clId="{7AADE65B-E8B8-4565-95F6-B9720722050C}" dt="2020-02-14T20:31:00.606" v="3263" actId="207"/>
          <ac:spMkLst>
            <pc:docMk/>
            <pc:sldMk cId="3518564535" sldId="751"/>
            <ac:spMk id="15" creationId="{9DA73225-E804-4142-A845-6FB7D7F485C4}"/>
          </ac:spMkLst>
        </pc:spChg>
        <pc:picChg chg="add mod">
          <ac:chgData name="Matt Kayrish" userId="86b0ed96aac4a264" providerId="LiveId" clId="{7AADE65B-E8B8-4565-95F6-B9720722050C}" dt="2020-02-14T20:08:07.090" v="3173" actId="1076"/>
          <ac:picMkLst>
            <pc:docMk/>
            <pc:sldMk cId="3518564535" sldId="751"/>
            <ac:picMk id="5" creationId="{4278618A-A5C1-42DF-B331-7C1628CC4841}"/>
          </ac:picMkLst>
        </pc:picChg>
        <pc:picChg chg="add mod">
          <ac:chgData name="Matt Kayrish" userId="86b0ed96aac4a264" providerId="LiveId" clId="{7AADE65B-E8B8-4565-95F6-B9720722050C}" dt="2020-02-14T20:30:29.393" v="3238" actId="1076"/>
          <ac:picMkLst>
            <pc:docMk/>
            <pc:sldMk cId="3518564535" sldId="751"/>
            <ac:picMk id="10" creationId="{22F85BCF-EEB3-4450-877F-F1469AA236B6}"/>
          </ac:picMkLst>
        </pc:picChg>
        <pc:picChg chg="del">
          <ac:chgData name="Matt Kayrish" userId="86b0ed96aac4a264" providerId="LiveId" clId="{7AADE65B-E8B8-4565-95F6-B9720722050C}" dt="2020-02-14T20:07:19.891" v="3168" actId="478"/>
          <ac:picMkLst>
            <pc:docMk/>
            <pc:sldMk cId="3518564535" sldId="751"/>
            <ac:picMk id="13" creationId="{A7E74A66-6496-4FB0-969B-93300A394E6F}"/>
          </ac:picMkLst>
        </pc:picChg>
        <pc:picChg chg="del">
          <ac:chgData name="Matt Kayrish" userId="86b0ed96aac4a264" providerId="LiveId" clId="{7AADE65B-E8B8-4565-95F6-B9720722050C}" dt="2020-02-14T20:07:20.810" v="3169" actId="478"/>
          <ac:picMkLst>
            <pc:docMk/>
            <pc:sldMk cId="3518564535" sldId="751"/>
            <ac:picMk id="14" creationId="{81036432-1CAE-495F-BE6B-424454E7EDCB}"/>
          </ac:picMkLst>
        </pc:picChg>
        <pc:cxnChg chg="add mod">
          <ac:chgData name="Matt Kayrish" userId="86b0ed96aac4a264" providerId="LiveId" clId="{7AADE65B-E8B8-4565-95F6-B9720722050C}" dt="2020-02-14T20:08:21.079" v="3174" actId="11529"/>
          <ac:cxnSpMkLst>
            <pc:docMk/>
            <pc:sldMk cId="3518564535" sldId="751"/>
            <ac:cxnSpMk id="8" creationId="{00FED0D0-C1C9-46EF-8332-9F667F1D9E47}"/>
          </ac:cxnSpMkLst>
        </pc:cxnChg>
        <pc:cxnChg chg="del">
          <ac:chgData name="Matt Kayrish" userId="86b0ed96aac4a264" providerId="LiveId" clId="{7AADE65B-E8B8-4565-95F6-B9720722050C}" dt="2020-02-14T20:07:22.127" v="3170" actId="478"/>
          <ac:cxnSpMkLst>
            <pc:docMk/>
            <pc:sldMk cId="3518564535" sldId="751"/>
            <ac:cxnSpMk id="12" creationId="{D384EE9E-4C90-485B-A3BF-C5CD1904CEFB}"/>
          </ac:cxnSpMkLst>
        </pc:cxnChg>
      </pc:sldChg>
      <pc:sldChg chg="addSp delSp modSp add ord">
        <pc:chgData name="Matt Kayrish" userId="86b0ed96aac4a264" providerId="LiveId" clId="{7AADE65B-E8B8-4565-95F6-B9720722050C}" dt="2020-02-19T03:47:13.305" v="6316" actId="6549"/>
        <pc:sldMkLst>
          <pc:docMk/>
          <pc:sldMk cId="2109173683" sldId="752"/>
        </pc:sldMkLst>
        <pc:spChg chg="mod">
          <ac:chgData name="Matt Kayrish" userId="86b0ed96aac4a264" providerId="LiveId" clId="{7AADE65B-E8B8-4565-95F6-B9720722050C}" dt="2020-02-14T20:34:18.756" v="3324" actId="20577"/>
          <ac:spMkLst>
            <pc:docMk/>
            <pc:sldMk cId="2109173683" sldId="752"/>
            <ac:spMk id="2" creationId="{00000000-0000-0000-0000-000000000000}"/>
          </ac:spMkLst>
        </pc:spChg>
        <pc:spChg chg="mod">
          <ac:chgData name="Matt Kayrish" userId="86b0ed96aac4a264" providerId="LiveId" clId="{7AADE65B-E8B8-4565-95F6-B9720722050C}" dt="2020-02-19T03:47:13.305" v="6316" actId="6549"/>
          <ac:spMkLst>
            <pc:docMk/>
            <pc:sldMk cId="2109173683" sldId="752"/>
            <ac:spMk id="4" creationId="{00000000-0000-0000-0000-000000000000}"/>
          </ac:spMkLst>
        </pc:spChg>
        <pc:spChg chg="add mod">
          <ac:chgData name="Matt Kayrish" userId="86b0ed96aac4a264" providerId="LiveId" clId="{7AADE65B-E8B8-4565-95F6-B9720722050C}" dt="2020-02-14T20:43:05.087" v="3366" actId="1076"/>
          <ac:spMkLst>
            <pc:docMk/>
            <pc:sldMk cId="2109173683" sldId="752"/>
            <ac:spMk id="9" creationId="{2905BA7B-4A3F-4CB8-B260-97A87146A39F}"/>
          </ac:spMkLst>
        </pc:spChg>
        <pc:grpChg chg="del">
          <ac:chgData name="Matt Kayrish" userId="86b0ed96aac4a264" providerId="LiveId" clId="{7AADE65B-E8B8-4565-95F6-B9720722050C}" dt="2020-02-14T20:34:06.286" v="3267" actId="478"/>
          <ac:grpSpMkLst>
            <pc:docMk/>
            <pc:sldMk cId="2109173683" sldId="752"/>
            <ac:grpSpMk id="11" creationId="{7179A7EC-9795-4593-9A2F-9A4D081497D6}"/>
          </ac:grpSpMkLst>
        </pc:grpChg>
        <pc:picChg chg="add mod">
          <ac:chgData name="Matt Kayrish" userId="86b0ed96aac4a264" providerId="LiveId" clId="{7AADE65B-E8B8-4565-95F6-B9720722050C}" dt="2020-02-14T20:43:41.954" v="3370" actId="1076"/>
          <ac:picMkLst>
            <pc:docMk/>
            <pc:sldMk cId="2109173683" sldId="752"/>
            <ac:picMk id="3" creationId="{20C30AEF-AAC2-4D90-8297-259AB6FBF093}"/>
          </ac:picMkLst>
        </pc:picChg>
        <pc:picChg chg="add mod">
          <ac:chgData name="Matt Kayrish" userId="86b0ed96aac4a264" providerId="LiveId" clId="{7AADE65B-E8B8-4565-95F6-B9720722050C}" dt="2020-02-14T22:17:16.563" v="3410" actId="1076"/>
          <ac:picMkLst>
            <pc:docMk/>
            <pc:sldMk cId="2109173683" sldId="752"/>
            <ac:picMk id="5" creationId="{CE8F4606-5864-4FA7-937E-CA464F33FE7C}"/>
          </ac:picMkLst>
        </pc:picChg>
        <pc:picChg chg="del topLvl">
          <ac:chgData name="Matt Kayrish" userId="86b0ed96aac4a264" providerId="LiveId" clId="{7AADE65B-E8B8-4565-95F6-B9720722050C}" dt="2020-02-14T20:34:06.286" v="3267" actId="478"/>
          <ac:picMkLst>
            <pc:docMk/>
            <pc:sldMk cId="2109173683" sldId="752"/>
            <ac:picMk id="6" creationId="{8E14FA3A-1DC1-454A-B77B-9CDD03525817}"/>
          </ac:picMkLst>
        </pc:picChg>
        <pc:picChg chg="add mod">
          <ac:chgData name="Matt Kayrish" userId="86b0ed96aac4a264" providerId="LiveId" clId="{7AADE65B-E8B8-4565-95F6-B9720722050C}" dt="2020-02-14T22:17:42.733" v="3413" actId="1076"/>
          <ac:picMkLst>
            <pc:docMk/>
            <pc:sldMk cId="2109173683" sldId="752"/>
            <ac:picMk id="8" creationId="{EBA5C704-7208-4400-A0BA-69740846ABB6}"/>
          </ac:picMkLst>
        </pc:picChg>
        <pc:picChg chg="mod topLvl">
          <ac:chgData name="Matt Kayrish" userId="86b0ed96aac4a264" providerId="LiveId" clId="{7AADE65B-E8B8-4565-95F6-B9720722050C}" dt="2020-02-14T20:34:13.926" v="3321" actId="1035"/>
          <ac:picMkLst>
            <pc:docMk/>
            <pc:sldMk cId="2109173683" sldId="752"/>
            <ac:picMk id="10" creationId="{B99249C3-40A1-4387-966A-0C9B9E2B75CC}"/>
          </ac:picMkLst>
        </pc:picChg>
        <pc:cxnChg chg="add mod">
          <ac:chgData name="Matt Kayrish" userId="86b0ed96aac4a264" providerId="LiveId" clId="{7AADE65B-E8B8-4565-95F6-B9720722050C}" dt="2020-02-14T22:17:27.826" v="3412" actId="14100"/>
          <ac:cxnSpMkLst>
            <pc:docMk/>
            <pc:sldMk cId="2109173683" sldId="752"/>
            <ac:cxnSpMk id="11" creationId="{08591691-0E38-41E9-86F2-12C3463C1AE4}"/>
          </ac:cxnSpMkLst>
        </pc:cxnChg>
        <pc:cxnChg chg="add mod">
          <ac:chgData name="Matt Kayrish" userId="86b0ed96aac4a264" providerId="LiveId" clId="{7AADE65B-E8B8-4565-95F6-B9720722050C}" dt="2020-02-14T20:43:37.883" v="3369" actId="11529"/>
          <ac:cxnSpMkLst>
            <pc:docMk/>
            <pc:sldMk cId="2109173683" sldId="752"/>
            <ac:cxnSpMk id="13" creationId="{346ACC78-9524-4915-BCD5-6B0E7B46CC17}"/>
          </ac:cxnSpMkLst>
        </pc:cxnChg>
        <pc:cxnChg chg="add mod">
          <ac:chgData name="Matt Kayrish" userId="86b0ed96aac4a264" providerId="LiveId" clId="{7AADE65B-E8B8-4565-95F6-B9720722050C}" dt="2020-02-14T22:17:52.984" v="3414" actId="11529"/>
          <ac:cxnSpMkLst>
            <pc:docMk/>
            <pc:sldMk cId="2109173683" sldId="752"/>
            <ac:cxnSpMk id="18" creationId="{7F31A897-D6FA-4ED2-92D4-4E44109AEA98}"/>
          </ac:cxnSpMkLst>
        </pc:cxnChg>
      </pc:sldChg>
      <pc:sldChg chg="addSp delSp modSp add del">
        <pc:chgData name="Matt Kayrish" userId="86b0ed96aac4a264" providerId="LiveId" clId="{7AADE65B-E8B8-4565-95F6-B9720722050C}" dt="2020-02-19T03:47:24.117" v="6317" actId="47"/>
        <pc:sldMkLst>
          <pc:docMk/>
          <pc:sldMk cId="1119124550" sldId="753"/>
        </pc:sldMkLst>
        <pc:spChg chg="add mod">
          <ac:chgData name="Matt Kayrish" userId="86b0ed96aac4a264" providerId="LiveId" clId="{7AADE65B-E8B8-4565-95F6-B9720722050C}" dt="2020-02-14T22:26:27.322" v="3558" actId="1076"/>
          <ac:spMkLst>
            <pc:docMk/>
            <pc:sldMk cId="1119124550" sldId="753"/>
            <ac:spMk id="6" creationId="{1C5C7599-42A8-4167-B705-4F0D364FE7A0}"/>
          </ac:spMkLst>
        </pc:spChg>
        <pc:spChg chg="add mod">
          <ac:chgData name="Matt Kayrish" userId="86b0ed96aac4a264" providerId="LiveId" clId="{7AADE65B-E8B8-4565-95F6-B9720722050C}" dt="2020-02-14T22:26:33.160" v="3560" actId="1076"/>
          <ac:spMkLst>
            <pc:docMk/>
            <pc:sldMk cId="1119124550" sldId="753"/>
            <ac:spMk id="12" creationId="{DE7F6630-AA7F-48AD-A0E9-FD69AC03E31C}"/>
          </ac:spMkLst>
        </pc:spChg>
        <pc:spChg chg="add mod">
          <ac:chgData name="Matt Kayrish" userId="86b0ed96aac4a264" providerId="LiveId" clId="{7AADE65B-E8B8-4565-95F6-B9720722050C}" dt="2020-02-14T22:26:44.762" v="3562" actId="1076"/>
          <ac:spMkLst>
            <pc:docMk/>
            <pc:sldMk cId="1119124550" sldId="753"/>
            <ac:spMk id="14" creationId="{7E4581BB-2EF5-4EBE-AD72-0F3354C2B036}"/>
          </ac:spMkLst>
        </pc:spChg>
        <pc:spChg chg="add mod">
          <ac:chgData name="Matt Kayrish" userId="86b0ed96aac4a264" providerId="LiveId" clId="{7AADE65B-E8B8-4565-95F6-B9720722050C}" dt="2020-02-14T22:31:03.202" v="3617" actId="207"/>
          <ac:spMkLst>
            <pc:docMk/>
            <pc:sldMk cId="1119124550" sldId="753"/>
            <ac:spMk id="20" creationId="{B9550F77-5140-45FF-BF33-D2C56F6C9E24}"/>
          </ac:spMkLst>
        </pc:spChg>
        <pc:picChg chg="del mod">
          <ac:chgData name="Matt Kayrish" userId="86b0ed96aac4a264" providerId="LiveId" clId="{7AADE65B-E8B8-4565-95F6-B9720722050C}" dt="2020-02-14T22:25:29.823" v="3541" actId="478"/>
          <ac:picMkLst>
            <pc:docMk/>
            <pc:sldMk cId="1119124550" sldId="753"/>
            <ac:picMk id="3" creationId="{20C30AEF-AAC2-4D90-8297-259AB6FBF093}"/>
          </ac:picMkLst>
        </pc:picChg>
        <pc:picChg chg="del mod">
          <ac:chgData name="Matt Kayrish" userId="86b0ed96aac4a264" providerId="LiveId" clId="{7AADE65B-E8B8-4565-95F6-B9720722050C}" dt="2020-02-14T22:25:24.526" v="3539" actId="478"/>
          <ac:picMkLst>
            <pc:docMk/>
            <pc:sldMk cId="1119124550" sldId="753"/>
            <ac:picMk id="5" creationId="{CE8F4606-5864-4FA7-937E-CA464F33FE7C}"/>
          </ac:picMkLst>
        </pc:picChg>
        <pc:picChg chg="del mod">
          <ac:chgData name="Matt Kayrish" userId="86b0ed96aac4a264" providerId="LiveId" clId="{7AADE65B-E8B8-4565-95F6-B9720722050C}" dt="2020-02-14T22:20:32.351" v="3459" actId="478"/>
          <ac:picMkLst>
            <pc:docMk/>
            <pc:sldMk cId="1119124550" sldId="753"/>
            <ac:picMk id="8" creationId="{EBA5C704-7208-4400-A0BA-69740846ABB6}"/>
          </ac:picMkLst>
        </pc:picChg>
        <pc:cxnChg chg="del">
          <ac:chgData name="Matt Kayrish" userId="86b0ed96aac4a264" providerId="LiveId" clId="{7AADE65B-E8B8-4565-95F6-B9720722050C}" dt="2020-02-14T22:18:25.881" v="3418" actId="478"/>
          <ac:cxnSpMkLst>
            <pc:docMk/>
            <pc:sldMk cId="1119124550" sldId="753"/>
            <ac:cxnSpMk id="11" creationId="{08591691-0E38-41E9-86F2-12C3463C1AE4}"/>
          </ac:cxnSpMkLst>
        </pc:cxnChg>
        <pc:cxnChg chg="del mod">
          <ac:chgData name="Matt Kayrish" userId="86b0ed96aac4a264" providerId="LiveId" clId="{7AADE65B-E8B8-4565-95F6-B9720722050C}" dt="2020-02-14T22:18:21.702" v="3416" actId="478"/>
          <ac:cxnSpMkLst>
            <pc:docMk/>
            <pc:sldMk cId="1119124550" sldId="753"/>
            <ac:cxnSpMk id="13" creationId="{346ACC78-9524-4915-BCD5-6B0E7B46CC17}"/>
          </ac:cxnSpMkLst>
        </pc:cxnChg>
        <pc:cxnChg chg="add mod">
          <ac:chgData name="Matt Kayrish" userId="86b0ed96aac4a264" providerId="LiveId" clId="{7AADE65B-E8B8-4565-95F6-B9720722050C}" dt="2020-02-14T22:26:41.336" v="3561" actId="11529"/>
          <ac:cxnSpMkLst>
            <pc:docMk/>
            <pc:sldMk cId="1119124550" sldId="753"/>
            <ac:cxnSpMk id="16" creationId="{F400FCCE-0A2D-49F8-8F1F-4EE46794209E}"/>
          </ac:cxnSpMkLst>
        </pc:cxnChg>
        <pc:cxnChg chg="del">
          <ac:chgData name="Matt Kayrish" userId="86b0ed96aac4a264" providerId="LiveId" clId="{7AADE65B-E8B8-4565-95F6-B9720722050C}" dt="2020-02-14T22:18:33.874" v="3420" actId="478"/>
          <ac:cxnSpMkLst>
            <pc:docMk/>
            <pc:sldMk cId="1119124550" sldId="753"/>
            <ac:cxnSpMk id="18" creationId="{7F31A897-D6FA-4ED2-92D4-4E44109AEA98}"/>
          </ac:cxnSpMkLst>
        </pc:cxnChg>
        <pc:cxnChg chg="add mod">
          <ac:chgData name="Matt Kayrish" userId="86b0ed96aac4a264" providerId="LiveId" clId="{7AADE65B-E8B8-4565-95F6-B9720722050C}" dt="2020-02-14T22:26:52.828" v="3563" actId="11529"/>
          <ac:cxnSpMkLst>
            <pc:docMk/>
            <pc:sldMk cId="1119124550" sldId="753"/>
            <ac:cxnSpMk id="19" creationId="{8486188A-CC0D-4631-A8A4-EBB86465A249}"/>
          </ac:cxnSpMkLst>
        </pc:cxnChg>
      </pc:sldChg>
      <pc:sldChg chg="modSp add">
        <pc:chgData name="Matt Kayrish" userId="86b0ed96aac4a264" providerId="LiveId" clId="{7AADE65B-E8B8-4565-95F6-B9720722050C}" dt="2020-02-19T03:47:40.743" v="6374" actId="6549"/>
        <pc:sldMkLst>
          <pc:docMk/>
          <pc:sldMk cId="2823963054" sldId="754"/>
        </pc:sldMkLst>
        <pc:spChg chg="mod">
          <ac:chgData name="Matt Kayrish" userId="86b0ed96aac4a264" providerId="LiveId" clId="{7AADE65B-E8B8-4565-95F6-B9720722050C}" dt="2020-02-19T03:47:40.743" v="6374" actId="6549"/>
          <ac:spMkLst>
            <pc:docMk/>
            <pc:sldMk cId="2823963054" sldId="754"/>
            <ac:spMk id="4" creationId="{00000000-0000-0000-0000-000000000000}"/>
          </ac:spMkLst>
        </pc:spChg>
      </pc:sldChg>
      <pc:sldChg chg="addSp delSp modSp add">
        <pc:chgData name="Matt Kayrish" userId="86b0ed96aac4a264" providerId="LiveId" clId="{7AADE65B-E8B8-4565-95F6-B9720722050C}" dt="2020-02-19T03:48:02.550" v="6425" actId="6549"/>
        <pc:sldMkLst>
          <pc:docMk/>
          <pc:sldMk cId="2907578017" sldId="755"/>
        </pc:sldMkLst>
        <pc:spChg chg="add mod">
          <ac:chgData name="Matt Kayrish" userId="86b0ed96aac4a264" providerId="LiveId" clId="{7AADE65B-E8B8-4565-95F6-B9720722050C}" dt="2020-02-14T23:09:35.684" v="4910" actId="1035"/>
          <ac:spMkLst>
            <pc:docMk/>
            <pc:sldMk cId="2907578017" sldId="755"/>
            <ac:spMk id="3" creationId="{056B29A0-AF69-4EDA-9DA8-7AD6D10D5696}"/>
          </ac:spMkLst>
        </pc:spChg>
        <pc:spChg chg="mod">
          <ac:chgData name="Matt Kayrish" userId="86b0ed96aac4a264" providerId="LiveId" clId="{7AADE65B-E8B8-4565-95F6-B9720722050C}" dt="2020-02-19T03:48:02.550" v="6425" actId="6549"/>
          <ac:spMkLst>
            <pc:docMk/>
            <pc:sldMk cId="2907578017" sldId="755"/>
            <ac:spMk id="4" creationId="{00000000-0000-0000-0000-000000000000}"/>
          </ac:spMkLst>
        </pc:spChg>
        <pc:spChg chg="del">
          <ac:chgData name="Matt Kayrish" userId="86b0ed96aac4a264" providerId="LiveId" clId="{7AADE65B-E8B8-4565-95F6-B9720722050C}" dt="2020-02-14T22:39:09.930" v="3621" actId="478"/>
          <ac:spMkLst>
            <pc:docMk/>
            <pc:sldMk cId="2907578017" sldId="755"/>
            <ac:spMk id="6" creationId="{1C5C7599-42A8-4167-B705-4F0D364FE7A0}"/>
          </ac:spMkLst>
        </pc:spChg>
        <pc:spChg chg="mod">
          <ac:chgData name="Matt Kayrish" userId="86b0ed96aac4a264" providerId="LiveId" clId="{7AADE65B-E8B8-4565-95F6-B9720722050C}" dt="2020-02-14T23:02:15.239" v="4575" actId="1037"/>
          <ac:spMkLst>
            <pc:docMk/>
            <pc:sldMk cId="2907578017" sldId="755"/>
            <ac:spMk id="7" creationId="{00000000-0000-0000-0000-000000000000}"/>
          </ac:spMkLst>
        </pc:spChg>
        <pc:spChg chg="del">
          <ac:chgData name="Matt Kayrish" userId="86b0ed96aac4a264" providerId="LiveId" clId="{7AADE65B-E8B8-4565-95F6-B9720722050C}" dt="2020-02-14T22:39:06.682" v="3620" actId="478"/>
          <ac:spMkLst>
            <pc:docMk/>
            <pc:sldMk cId="2907578017" sldId="755"/>
            <ac:spMk id="9" creationId="{2905BA7B-4A3F-4CB8-B260-97A87146A39F}"/>
          </ac:spMkLst>
        </pc:spChg>
        <pc:spChg chg="add mod">
          <ac:chgData name="Matt Kayrish" userId="86b0ed96aac4a264" providerId="LiveId" clId="{7AADE65B-E8B8-4565-95F6-B9720722050C}" dt="2020-02-14T23:10:17.053" v="5026" actId="1035"/>
          <ac:spMkLst>
            <pc:docMk/>
            <pc:sldMk cId="2907578017" sldId="755"/>
            <ac:spMk id="11" creationId="{2EB202B3-84B9-4256-8551-7002347897BF}"/>
          </ac:spMkLst>
        </pc:spChg>
        <pc:spChg chg="del">
          <ac:chgData name="Matt Kayrish" userId="86b0ed96aac4a264" providerId="LiveId" clId="{7AADE65B-E8B8-4565-95F6-B9720722050C}" dt="2020-02-14T22:39:18.126" v="3622" actId="478"/>
          <ac:spMkLst>
            <pc:docMk/>
            <pc:sldMk cId="2907578017" sldId="755"/>
            <ac:spMk id="12" creationId="{DE7F6630-AA7F-48AD-A0E9-FD69AC03E31C}"/>
          </ac:spMkLst>
        </pc:spChg>
        <pc:spChg chg="del">
          <ac:chgData name="Matt Kayrish" userId="86b0ed96aac4a264" providerId="LiveId" clId="{7AADE65B-E8B8-4565-95F6-B9720722050C}" dt="2020-02-14T22:39:18.126" v="3622" actId="478"/>
          <ac:spMkLst>
            <pc:docMk/>
            <pc:sldMk cId="2907578017" sldId="755"/>
            <ac:spMk id="14" creationId="{7E4581BB-2EF5-4EBE-AD72-0F3354C2B036}"/>
          </ac:spMkLst>
        </pc:spChg>
        <pc:spChg chg="del">
          <ac:chgData name="Matt Kayrish" userId="86b0ed96aac4a264" providerId="LiveId" clId="{7AADE65B-E8B8-4565-95F6-B9720722050C}" dt="2020-02-14T22:39:18.126" v="3622" actId="478"/>
          <ac:spMkLst>
            <pc:docMk/>
            <pc:sldMk cId="2907578017" sldId="755"/>
            <ac:spMk id="20" creationId="{B9550F77-5140-45FF-BF33-D2C56F6C9E24}"/>
          </ac:spMkLst>
        </pc:spChg>
        <pc:graphicFrameChg chg="add mod modGraphic">
          <ac:chgData name="Matt Kayrish" userId="86b0ed96aac4a264" providerId="LiveId" clId="{7AADE65B-E8B8-4565-95F6-B9720722050C}" dt="2020-02-14T23:10:17.053" v="5026" actId="1035"/>
          <ac:graphicFrameMkLst>
            <pc:docMk/>
            <pc:sldMk cId="2907578017" sldId="755"/>
            <ac:graphicFrameMk id="5" creationId="{BC482250-1E61-4494-BA50-B36BC6D14A00}"/>
          </ac:graphicFrameMkLst>
        </pc:graphicFrameChg>
        <pc:graphicFrameChg chg="add del">
          <ac:chgData name="Matt Kayrish" userId="86b0ed96aac4a264" providerId="LiveId" clId="{7AADE65B-E8B8-4565-95F6-B9720722050C}" dt="2020-02-14T22:45:00.250" v="3778"/>
          <ac:graphicFrameMkLst>
            <pc:docMk/>
            <pc:sldMk cId="2907578017" sldId="755"/>
            <ac:graphicFrameMk id="17" creationId="{2A8B9A8A-3A1B-488B-8598-B00E786C9BA0}"/>
          </ac:graphicFrameMkLst>
        </pc:graphicFrameChg>
        <pc:graphicFrameChg chg="add del">
          <ac:chgData name="Matt Kayrish" userId="86b0ed96aac4a264" providerId="LiveId" clId="{7AADE65B-E8B8-4565-95F6-B9720722050C}" dt="2020-02-14T22:44:59.332" v="3777"/>
          <ac:graphicFrameMkLst>
            <pc:docMk/>
            <pc:sldMk cId="2907578017" sldId="755"/>
            <ac:graphicFrameMk id="18" creationId="{4C70B162-F7F8-4CCF-AAE6-BF0454FA1A6A}"/>
          </ac:graphicFrameMkLst>
        </pc:graphicFrameChg>
        <pc:graphicFrameChg chg="add del">
          <ac:chgData name="Matt Kayrish" userId="86b0ed96aac4a264" providerId="LiveId" clId="{7AADE65B-E8B8-4565-95F6-B9720722050C}" dt="2020-02-14T22:44:58.790" v="3776"/>
          <ac:graphicFrameMkLst>
            <pc:docMk/>
            <pc:sldMk cId="2907578017" sldId="755"/>
            <ac:graphicFrameMk id="21" creationId="{1940085B-E584-4B52-81FC-63C859E4E8D6}"/>
          </ac:graphicFrameMkLst>
        </pc:graphicFrameChg>
        <pc:graphicFrameChg chg="add del">
          <ac:chgData name="Matt Kayrish" userId="86b0ed96aac4a264" providerId="LiveId" clId="{7AADE65B-E8B8-4565-95F6-B9720722050C}" dt="2020-02-14T22:44:58.553" v="3775"/>
          <ac:graphicFrameMkLst>
            <pc:docMk/>
            <pc:sldMk cId="2907578017" sldId="755"/>
            <ac:graphicFrameMk id="22" creationId="{04B0C5B2-0C14-4A1D-A0AA-67577CD43BFA}"/>
          </ac:graphicFrameMkLst>
        </pc:graphicFrameChg>
        <pc:graphicFrameChg chg="add del">
          <ac:chgData name="Matt Kayrish" userId="86b0ed96aac4a264" providerId="LiveId" clId="{7AADE65B-E8B8-4565-95F6-B9720722050C}" dt="2020-02-14T22:44:58.194" v="3774"/>
          <ac:graphicFrameMkLst>
            <pc:docMk/>
            <pc:sldMk cId="2907578017" sldId="755"/>
            <ac:graphicFrameMk id="23" creationId="{DE0647E5-8FEF-472B-ABC4-44B8C9E9EE19}"/>
          </ac:graphicFrameMkLst>
        </pc:graphicFrameChg>
        <pc:graphicFrameChg chg="add del">
          <ac:chgData name="Matt Kayrish" userId="86b0ed96aac4a264" providerId="LiveId" clId="{7AADE65B-E8B8-4565-95F6-B9720722050C}" dt="2020-02-14T22:44:57.983" v="3773"/>
          <ac:graphicFrameMkLst>
            <pc:docMk/>
            <pc:sldMk cId="2907578017" sldId="755"/>
            <ac:graphicFrameMk id="24" creationId="{06FCB3DC-9D32-4F3E-AD5E-EC5DA15F3399}"/>
          </ac:graphicFrameMkLst>
        </pc:graphicFrameChg>
        <pc:graphicFrameChg chg="add del">
          <ac:chgData name="Matt Kayrish" userId="86b0ed96aac4a264" providerId="LiveId" clId="{7AADE65B-E8B8-4565-95F6-B9720722050C}" dt="2020-02-14T22:44:57.549" v="3772"/>
          <ac:graphicFrameMkLst>
            <pc:docMk/>
            <pc:sldMk cId="2907578017" sldId="755"/>
            <ac:graphicFrameMk id="25" creationId="{8BD61ACF-524F-4604-8997-CC22E68A046A}"/>
          </ac:graphicFrameMkLst>
        </pc:graphicFrameChg>
        <pc:graphicFrameChg chg="add del">
          <ac:chgData name="Matt Kayrish" userId="86b0ed96aac4a264" providerId="LiveId" clId="{7AADE65B-E8B8-4565-95F6-B9720722050C}" dt="2020-02-14T22:44:57.191" v="3771"/>
          <ac:graphicFrameMkLst>
            <pc:docMk/>
            <pc:sldMk cId="2907578017" sldId="755"/>
            <ac:graphicFrameMk id="26" creationId="{BCF44D9B-943D-427E-9DFC-32C2272FE5F9}"/>
          </ac:graphicFrameMkLst>
        </pc:graphicFrameChg>
        <pc:graphicFrameChg chg="add mod modGraphic">
          <ac:chgData name="Matt Kayrish" userId="86b0ed96aac4a264" providerId="LiveId" clId="{7AADE65B-E8B8-4565-95F6-B9720722050C}" dt="2020-02-14T23:10:17.053" v="5026" actId="1035"/>
          <ac:graphicFrameMkLst>
            <pc:docMk/>
            <pc:sldMk cId="2907578017" sldId="755"/>
            <ac:graphicFrameMk id="27" creationId="{A6037D94-7656-4F4E-A846-BC7E999FDD71}"/>
          </ac:graphicFrameMkLst>
        </pc:graphicFrameChg>
        <pc:graphicFrameChg chg="add mod modGraphic">
          <ac:chgData name="Matt Kayrish" userId="86b0ed96aac4a264" providerId="LiveId" clId="{7AADE65B-E8B8-4565-95F6-B9720722050C}" dt="2020-02-14T23:10:50.432" v="5044" actId="20577"/>
          <ac:graphicFrameMkLst>
            <pc:docMk/>
            <pc:sldMk cId="2907578017" sldId="755"/>
            <ac:graphicFrameMk id="28" creationId="{B164F1FB-B150-4B83-A58F-955DB87BC2D8}"/>
          </ac:graphicFrameMkLst>
        </pc:graphicFrameChg>
        <pc:picChg chg="mod">
          <ac:chgData name="Matt Kayrish" userId="86b0ed96aac4a264" providerId="LiveId" clId="{7AADE65B-E8B8-4565-95F6-B9720722050C}" dt="2020-02-14T23:09:28.131" v="4881" actId="1035"/>
          <ac:picMkLst>
            <pc:docMk/>
            <pc:sldMk cId="2907578017" sldId="755"/>
            <ac:picMk id="10" creationId="{B99249C3-40A1-4387-966A-0C9B9E2B75CC}"/>
          </ac:picMkLst>
        </pc:picChg>
        <pc:cxnChg chg="del mod">
          <ac:chgData name="Matt Kayrish" userId="86b0ed96aac4a264" providerId="LiveId" clId="{7AADE65B-E8B8-4565-95F6-B9720722050C}" dt="2020-02-14T22:39:18.126" v="3622" actId="478"/>
          <ac:cxnSpMkLst>
            <pc:docMk/>
            <pc:sldMk cId="2907578017" sldId="755"/>
            <ac:cxnSpMk id="16" creationId="{F400FCCE-0A2D-49F8-8F1F-4EE46794209E}"/>
          </ac:cxnSpMkLst>
        </pc:cxnChg>
        <pc:cxnChg chg="del mod">
          <ac:chgData name="Matt Kayrish" userId="86b0ed96aac4a264" providerId="LiveId" clId="{7AADE65B-E8B8-4565-95F6-B9720722050C}" dt="2020-02-14T22:39:18.126" v="3622" actId="478"/>
          <ac:cxnSpMkLst>
            <pc:docMk/>
            <pc:sldMk cId="2907578017" sldId="755"/>
            <ac:cxnSpMk id="19" creationId="{8486188A-CC0D-4631-A8A4-EBB86465A249}"/>
          </ac:cxnSpMkLst>
        </pc:cxnChg>
      </pc:sldChg>
      <pc:sldChg chg="addSp delSp modSp add">
        <pc:chgData name="Matt Kayrish" userId="86b0ed96aac4a264" providerId="LiveId" clId="{7AADE65B-E8B8-4565-95F6-B9720722050C}" dt="2020-02-14T23:13:47.749" v="5311" actId="14100"/>
        <pc:sldMkLst>
          <pc:docMk/>
          <pc:sldMk cId="814593251" sldId="756"/>
        </pc:sldMkLst>
        <pc:spChg chg="add del">
          <ac:chgData name="Matt Kayrish" userId="86b0ed96aac4a264" providerId="LiveId" clId="{7AADE65B-E8B8-4565-95F6-B9720722050C}" dt="2020-02-14T23:12:20.877" v="5258"/>
          <ac:spMkLst>
            <pc:docMk/>
            <pc:sldMk cId="814593251" sldId="756"/>
            <ac:spMk id="6" creationId="{E6935CEB-6F25-4516-AF0E-D55950875290}"/>
          </ac:spMkLst>
        </pc:spChg>
        <pc:spChg chg="add del">
          <ac:chgData name="Matt Kayrish" userId="86b0ed96aac4a264" providerId="LiveId" clId="{7AADE65B-E8B8-4565-95F6-B9720722050C}" dt="2020-02-14T23:12:32.700" v="5260"/>
          <ac:spMkLst>
            <pc:docMk/>
            <pc:sldMk cId="814593251" sldId="756"/>
            <ac:spMk id="8" creationId="{DE805C51-25F6-465D-8D9F-18E7596218B0}"/>
          </ac:spMkLst>
        </pc:spChg>
        <pc:spChg chg="add mod">
          <ac:chgData name="Matt Kayrish" userId="86b0ed96aac4a264" providerId="LiveId" clId="{7AADE65B-E8B8-4565-95F6-B9720722050C}" dt="2020-02-14T23:13:25.130" v="5307" actId="20577"/>
          <ac:spMkLst>
            <pc:docMk/>
            <pc:sldMk cId="814593251" sldId="756"/>
            <ac:spMk id="9" creationId="{6F5A2D97-377D-4CEB-ABD8-F8F35A041739}"/>
          </ac:spMkLst>
        </pc:spChg>
        <pc:spChg chg="del">
          <ac:chgData name="Matt Kayrish" userId="86b0ed96aac4a264" providerId="LiveId" clId="{7AADE65B-E8B8-4565-95F6-B9720722050C}" dt="2020-02-14T23:11:16.512" v="5046" actId="478"/>
          <ac:spMkLst>
            <pc:docMk/>
            <pc:sldMk cId="814593251" sldId="756"/>
            <ac:spMk id="11" creationId="{2EB202B3-84B9-4256-8551-7002347897BF}"/>
          </ac:spMkLst>
        </pc:spChg>
        <pc:graphicFrameChg chg="del">
          <ac:chgData name="Matt Kayrish" userId="86b0ed96aac4a264" providerId="LiveId" clId="{7AADE65B-E8B8-4565-95F6-B9720722050C}" dt="2020-02-14T23:11:16.512" v="5046" actId="478"/>
          <ac:graphicFrameMkLst>
            <pc:docMk/>
            <pc:sldMk cId="814593251" sldId="756"/>
            <ac:graphicFrameMk id="5" creationId="{BC482250-1E61-4494-BA50-B36BC6D14A00}"/>
          </ac:graphicFrameMkLst>
        </pc:graphicFrameChg>
        <pc:graphicFrameChg chg="add mod modGraphic">
          <ac:chgData name="Matt Kayrish" userId="86b0ed96aac4a264" providerId="LiveId" clId="{7AADE65B-E8B8-4565-95F6-B9720722050C}" dt="2020-02-14T23:12:54.979" v="5263" actId="1076"/>
          <ac:graphicFrameMkLst>
            <pc:docMk/>
            <pc:sldMk cId="814593251" sldId="756"/>
            <ac:graphicFrameMk id="13" creationId="{8A136327-D164-4134-BEFE-AB9A307CA33A}"/>
          </ac:graphicFrameMkLst>
        </pc:graphicFrameChg>
        <pc:graphicFrameChg chg="del">
          <ac:chgData name="Matt Kayrish" userId="86b0ed96aac4a264" providerId="LiveId" clId="{7AADE65B-E8B8-4565-95F6-B9720722050C}" dt="2020-02-14T23:11:16.512" v="5046" actId="478"/>
          <ac:graphicFrameMkLst>
            <pc:docMk/>
            <pc:sldMk cId="814593251" sldId="756"/>
            <ac:graphicFrameMk id="27" creationId="{A6037D94-7656-4F4E-A846-BC7E999FDD71}"/>
          </ac:graphicFrameMkLst>
        </pc:graphicFrameChg>
        <pc:graphicFrameChg chg="mod">
          <ac:chgData name="Matt Kayrish" userId="86b0ed96aac4a264" providerId="LiveId" clId="{7AADE65B-E8B8-4565-95F6-B9720722050C}" dt="2020-02-14T23:12:08.244" v="5256" actId="1038"/>
          <ac:graphicFrameMkLst>
            <pc:docMk/>
            <pc:sldMk cId="814593251" sldId="756"/>
            <ac:graphicFrameMk id="28" creationId="{B164F1FB-B150-4B83-A58F-955DB87BC2D8}"/>
          </ac:graphicFrameMkLst>
        </pc:graphicFrameChg>
        <pc:cxnChg chg="add mod">
          <ac:chgData name="Matt Kayrish" userId="86b0ed96aac4a264" providerId="LiveId" clId="{7AADE65B-E8B8-4565-95F6-B9720722050C}" dt="2020-02-14T23:13:38.787" v="5308" actId="11529"/>
          <ac:cxnSpMkLst>
            <pc:docMk/>
            <pc:sldMk cId="814593251" sldId="756"/>
            <ac:cxnSpMk id="14" creationId="{4D569855-DE7F-4226-8D0F-305C94A41930}"/>
          </ac:cxnSpMkLst>
        </pc:cxnChg>
        <pc:cxnChg chg="add mod">
          <ac:chgData name="Matt Kayrish" userId="86b0ed96aac4a264" providerId="LiveId" clId="{7AADE65B-E8B8-4565-95F6-B9720722050C}" dt="2020-02-14T23:13:47.749" v="5311" actId="14100"/>
          <ac:cxnSpMkLst>
            <pc:docMk/>
            <pc:sldMk cId="814593251" sldId="756"/>
            <ac:cxnSpMk id="17" creationId="{4DA7E774-411B-48E4-A7D7-37ACD2FFC5AC}"/>
          </ac:cxnSpMkLst>
        </pc:cxnChg>
      </pc:sldChg>
      <pc:sldChg chg="addSp delSp modSp add">
        <pc:chgData name="Matt Kayrish" userId="86b0ed96aac4a264" providerId="LiveId" clId="{7AADE65B-E8B8-4565-95F6-B9720722050C}" dt="2020-02-19T03:48:36.462" v="6478" actId="6549"/>
        <pc:sldMkLst>
          <pc:docMk/>
          <pc:sldMk cId="3594071052" sldId="757"/>
        </pc:sldMkLst>
        <pc:spChg chg="del">
          <ac:chgData name="Matt Kayrish" userId="86b0ed96aac4a264" providerId="LiveId" clId="{7AADE65B-E8B8-4565-95F6-B9720722050C}" dt="2020-02-14T23:14:18.105" v="5314" actId="478"/>
          <ac:spMkLst>
            <pc:docMk/>
            <pc:sldMk cId="3594071052" sldId="757"/>
            <ac:spMk id="3" creationId="{056B29A0-AF69-4EDA-9DA8-7AD6D10D5696}"/>
          </ac:spMkLst>
        </pc:spChg>
        <pc:spChg chg="mod">
          <ac:chgData name="Matt Kayrish" userId="86b0ed96aac4a264" providerId="LiveId" clId="{7AADE65B-E8B8-4565-95F6-B9720722050C}" dt="2020-02-19T03:48:36.462" v="6478" actId="6549"/>
          <ac:spMkLst>
            <pc:docMk/>
            <pc:sldMk cId="3594071052" sldId="757"/>
            <ac:spMk id="4" creationId="{00000000-0000-0000-0000-000000000000}"/>
          </ac:spMkLst>
        </pc:spChg>
        <pc:spChg chg="add mod">
          <ac:chgData name="Matt Kayrish" userId="86b0ed96aac4a264" providerId="LiveId" clId="{7AADE65B-E8B8-4565-95F6-B9720722050C}" dt="2020-02-14T23:20:25.185" v="5990" actId="20577"/>
          <ac:spMkLst>
            <pc:docMk/>
            <pc:sldMk cId="3594071052" sldId="757"/>
            <ac:spMk id="5" creationId="{2C7967CC-10B6-440A-8449-CB5506448B88}"/>
          </ac:spMkLst>
        </pc:spChg>
        <pc:spChg chg="del">
          <ac:chgData name="Matt Kayrish" userId="86b0ed96aac4a264" providerId="LiveId" clId="{7AADE65B-E8B8-4565-95F6-B9720722050C}" dt="2020-02-14T23:14:18.105" v="5314" actId="478"/>
          <ac:spMkLst>
            <pc:docMk/>
            <pc:sldMk cId="3594071052" sldId="757"/>
            <ac:spMk id="9" creationId="{6F5A2D97-377D-4CEB-ABD8-F8F35A041739}"/>
          </ac:spMkLst>
        </pc:spChg>
        <pc:graphicFrameChg chg="del">
          <ac:chgData name="Matt Kayrish" userId="86b0ed96aac4a264" providerId="LiveId" clId="{7AADE65B-E8B8-4565-95F6-B9720722050C}" dt="2020-02-14T23:14:18.105" v="5314" actId="478"/>
          <ac:graphicFrameMkLst>
            <pc:docMk/>
            <pc:sldMk cId="3594071052" sldId="757"/>
            <ac:graphicFrameMk id="13" creationId="{8A136327-D164-4134-BEFE-AB9A307CA33A}"/>
          </ac:graphicFrameMkLst>
        </pc:graphicFrameChg>
        <pc:graphicFrameChg chg="del">
          <ac:chgData name="Matt Kayrish" userId="86b0ed96aac4a264" providerId="LiveId" clId="{7AADE65B-E8B8-4565-95F6-B9720722050C}" dt="2020-02-14T23:14:05.609" v="5313" actId="478"/>
          <ac:graphicFrameMkLst>
            <pc:docMk/>
            <pc:sldMk cId="3594071052" sldId="757"/>
            <ac:graphicFrameMk id="28" creationId="{B164F1FB-B150-4B83-A58F-955DB87BC2D8}"/>
          </ac:graphicFrameMkLst>
        </pc:graphicFrameChg>
        <pc:picChg chg="del">
          <ac:chgData name="Matt Kayrish" userId="86b0ed96aac4a264" providerId="LiveId" clId="{7AADE65B-E8B8-4565-95F6-B9720722050C}" dt="2020-02-14T23:14:21.274" v="5315" actId="478"/>
          <ac:picMkLst>
            <pc:docMk/>
            <pc:sldMk cId="3594071052" sldId="757"/>
            <ac:picMk id="10" creationId="{B99249C3-40A1-4387-966A-0C9B9E2B75CC}"/>
          </ac:picMkLst>
        </pc:picChg>
        <pc:cxnChg chg="del">
          <ac:chgData name="Matt Kayrish" userId="86b0ed96aac4a264" providerId="LiveId" clId="{7AADE65B-E8B8-4565-95F6-B9720722050C}" dt="2020-02-14T23:14:18.105" v="5314" actId="478"/>
          <ac:cxnSpMkLst>
            <pc:docMk/>
            <pc:sldMk cId="3594071052" sldId="757"/>
            <ac:cxnSpMk id="14" creationId="{4D569855-DE7F-4226-8D0F-305C94A41930}"/>
          </ac:cxnSpMkLst>
        </pc:cxnChg>
        <pc:cxnChg chg="del">
          <ac:chgData name="Matt Kayrish" userId="86b0ed96aac4a264" providerId="LiveId" clId="{7AADE65B-E8B8-4565-95F6-B9720722050C}" dt="2020-02-14T23:14:18.105" v="5314" actId="478"/>
          <ac:cxnSpMkLst>
            <pc:docMk/>
            <pc:sldMk cId="3594071052" sldId="757"/>
            <ac:cxnSpMk id="17" creationId="{4DA7E774-411B-48E4-A7D7-37ACD2FFC5AC}"/>
          </ac:cxnSpMkLst>
        </pc:cxnChg>
      </pc:sldChg>
    </pc:docChg>
  </pc:docChgLst>
  <pc:docChgLst>
    <pc:chgData name="Matt Kayrish" userId="86b0ed96aac4a264" providerId="LiveId" clId="{DFD51826-9725-4792-B818-E79417845CF1}"/>
    <pc:docChg chg="undo custSel addSld delSld modSld sldOrd modSection">
      <pc:chgData name="Matt Kayrish" userId="86b0ed96aac4a264" providerId="LiveId" clId="{DFD51826-9725-4792-B818-E79417845CF1}" dt="2020-05-05T18:35:52.082" v="8049" actId="20577"/>
      <pc:docMkLst>
        <pc:docMk/>
      </pc:docMkLst>
      <pc:sldChg chg="modSp">
        <pc:chgData name="Matt Kayrish" userId="86b0ed96aac4a264" providerId="LiveId" clId="{DFD51826-9725-4792-B818-E79417845CF1}" dt="2020-04-29T02:56:36.929" v="5" actId="20577"/>
        <pc:sldMkLst>
          <pc:docMk/>
          <pc:sldMk cId="1445205397" sldId="537"/>
        </pc:sldMkLst>
        <pc:spChg chg="mod">
          <ac:chgData name="Matt Kayrish" userId="86b0ed96aac4a264" providerId="LiveId" clId="{DFD51826-9725-4792-B818-E79417845CF1}" dt="2020-04-29T02:56:29.934" v="3" actId="20577"/>
          <ac:spMkLst>
            <pc:docMk/>
            <pc:sldMk cId="1445205397" sldId="537"/>
            <ac:spMk id="2" creationId="{EA7B3790-8390-6940-8F63-4F567816C0F4}"/>
          </ac:spMkLst>
        </pc:spChg>
        <pc:spChg chg="mod">
          <ac:chgData name="Matt Kayrish" userId="86b0ed96aac4a264" providerId="LiveId" clId="{DFD51826-9725-4792-B818-E79417845CF1}" dt="2020-04-29T02:56:36.929" v="5" actId="20577"/>
          <ac:spMkLst>
            <pc:docMk/>
            <pc:sldMk cId="1445205397" sldId="537"/>
            <ac:spMk id="4" creationId="{C956649F-0F03-8340-813A-B03E0A4D184E}"/>
          </ac:spMkLst>
        </pc:spChg>
      </pc:sldChg>
      <pc:sldChg chg="addSp delSp modSp">
        <pc:chgData name="Matt Kayrish" userId="86b0ed96aac4a264" providerId="LiveId" clId="{DFD51826-9725-4792-B818-E79417845CF1}" dt="2020-04-29T02:59:19.031" v="35" actId="14100"/>
        <pc:sldMkLst>
          <pc:docMk/>
          <pc:sldMk cId="3483560703" sldId="630"/>
        </pc:sldMkLst>
        <pc:spChg chg="mod">
          <ac:chgData name="Matt Kayrish" userId="86b0ed96aac4a264" providerId="LiveId" clId="{DFD51826-9725-4792-B818-E79417845CF1}" dt="2020-04-29T02:58:34.946" v="29" actId="6549"/>
          <ac:spMkLst>
            <pc:docMk/>
            <pc:sldMk cId="3483560703" sldId="630"/>
            <ac:spMk id="2" creationId="{00000000-0000-0000-0000-000000000000}"/>
          </ac:spMkLst>
        </pc:spChg>
        <pc:spChg chg="mod">
          <ac:chgData name="Matt Kayrish" userId="86b0ed96aac4a264" providerId="LiveId" clId="{DFD51826-9725-4792-B818-E79417845CF1}" dt="2020-04-29T02:56:54.650" v="15" actId="20577"/>
          <ac:spMkLst>
            <pc:docMk/>
            <pc:sldMk cId="3483560703" sldId="630"/>
            <ac:spMk id="8" creationId="{D662E81F-128F-4F6D-B48A-97732E4ED581}"/>
          </ac:spMkLst>
        </pc:spChg>
        <pc:picChg chg="add mod">
          <ac:chgData name="Matt Kayrish" userId="86b0ed96aac4a264" providerId="LiveId" clId="{DFD51826-9725-4792-B818-E79417845CF1}" dt="2020-04-29T02:58:45.026" v="31" actId="1076"/>
          <ac:picMkLst>
            <pc:docMk/>
            <pc:sldMk cId="3483560703" sldId="630"/>
            <ac:picMk id="3" creationId="{20D1898C-9DBE-43CF-9998-D9E1DD7BBF8F}"/>
          </ac:picMkLst>
        </pc:picChg>
        <pc:picChg chg="add mod">
          <ac:chgData name="Matt Kayrish" userId="86b0ed96aac4a264" providerId="LiveId" clId="{DFD51826-9725-4792-B818-E79417845CF1}" dt="2020-04-29T02:58:48.730" v="32" actId="1076"/>
          <ac:picMkLst>
            <pc:docMk/>
            <pc:sldMk cId="3483560703" sldId="630"/>
            <ac:picMk id="4" creationId="{B1214966-E433-414B-B5B3-97DF69E5947C}"/>
          </ac:picMkLst>
        </pc:picChg>
        <pc:picChg chg="add mod">
          <ac:chgData name="Matt Kayrish" userId="86b0ed96aac4a264" providerId="LiveId" clId="{DFD51826-9725-4792-B818-E79417845CF1}" dt="2020-04-29T02:59:19.031" v="35" actId="14100"/>
          <ac:picMkLst>
            <pc:docMk/>
            <pc:sldMk cId="3483560703" sldId="630"/>
            <ac:picMk id="5" creationId="{DED45249-510A-4BDB-B534-948EC52EF482}"/>
          </ac:picMkLst>
        </pc:picChg>
        <pc:picChg chg="del">
          <ac:chgData name="Matt Kayrish" userId="86b0ed96aac4a264" providerId="LiveId" clId="{DFD51826-9725-4792-B818-E79417845CF1}" dt="2020-04-29T02:56:50.852" v="12" actId="478"/>
          <ac:picMkLst>
            <pc:docMk/>
            <pc:sldMk cId="3483560703" sldId="630"/>
            <ac:picMk id="6" creationId="{6B6128ED-C5B0-466D-8C26-4AE7BA57FC6A}"/>
          </ac:picMkLst>
        </pc:picChg>
        <pc:picChg chg="del">
          <ac:chgData name="Matt Kayrish" userId="86b0ed96aac4a264" providerId="LiveId" clId="{DFD51826-9725-4792-B818-E79417845CF1}" dt="2020-04-29T02:56:51.790" v="13" actId="478"/>
          <ac:picMkLst>
            <pc:docMk/>
            <pc:sldMk cId="3483560703" sldId="630"/>
            <ac:picMk id="11" creationId="{360FC975-18C9-4D17-8B77-BA18C5354D37}"/>
          </ac:picMkLst>
        </pc:picChg>
      </pc:sldChg>
      <pc:sldChg chg="delSp modSp del">
        <pc:chgData name="Matt Kayrish" userId="86b0ed96aac4a264" providerId="LiveId" clId="{DFD51826-9725-4792-B818-E79417845CF1}" dt="2020-05-05T17:59:32.974" v="7329" actId="47"/>
        <pc:sldMkLst>
          <pc:docMk/>
          <pc:sldMk cId="1748618511" sldId="787"/>
        </pc:sldMkLst>
        <pc:spChg chg="mod">
          <ac:chgData name="Matt Kayrish" userId="86b0ed96aac4a264" providerId="LiveId" clId="{DFD51826-9725-4792-B818-E79417845CF1}" dt="2020-04-29T02:57:01.589" v="18" actId="20577"/>
          <ac:spMkLst>
            <pc:docMk/>
            <pc:sldMk cId="1748618511" sldId="787"/>
            <ac:spMk id="2" creationId="{00000000-0000-0000-0000-000000000000}"/>
          </ac:spMkLst>
        </pc:spChg>
        <pc:spChg chg="mod">
          <ac:chgData name="Matt Kayrish" userId="86b0ed96aac4a264" providerId="LiveId" clId="{DFD51826-9725-4792-B818-E79417845CF1}" dt="2020-04-29T02:57:04.980" v="20" actId="20577"/>
          <ac:spMkLst>
            <pc:docMk/>
            <pc:sldMk cId="1748618511" sldId="787"/>
            <ac:spMk id="8" creationId="{D662E81F-128F-4F6D-B48A-97732E4ED581}"/>
          </ac:spMkLst>
        </pc:spChg>
        <pc:picChg chg="del">
          <ac:chgData name="Matt Kayrish" userId="86b0ed96aac4a264" providerId="LiveId" clId="{DFD51826-9725-4792-B818-E79417845CF1}" dt="2020-04-29T02:56:59.447" v="16" actId="478"/>
          <ac:picMkLst>
            <pc:docMk/>
            <pc:sldMk cId="1748618511" sldId="787"/>
            <ac:picMk id="4" creationId="{95DB9756-39F9-4925-9B3D-7FBA0CE75364}"/>
          </ac:picMkLst>
        </pc:picChg>
      </pc:sldChg>
      <pc:sldChg chg="addSp delSp modSp add del">
        <pc:chgData name="Matt Kayrish" userId="86b0ed96aac4a264" providerId="LiveId" clId="{DFD51826-9725-4792-B818-E79417845CF1}" dt="2020-05-05T02:09:25.603" v="685" actId="2696"/>
        <pc:sldMkLst>
          <pc:docMk/>
          <pc:sldMk cId="3208527811" sldId="788"/>
        </pc:sldMkLst>
        <pc:spChg chg="mod">
          <ac:chgData name="Matt Kayrish" userId="86b0ed96aac4a264" providerId="LiveId" clId="{DFD51826-9725-4792-B818-E79417845CF1}" dt="2020-04-29T02:59:36.627" v="60" actId="20577"/>
          <ac:spMkLst>
            <pc:docMk/>
            <pc:sldMk cId="3208527811" sldId="788"/>
            <ac:spMk id="2" creationId="{00000000-0000-0000-0000-000000000000}"/>
          </ac:spMkLst>
        </pc:spChg>
        <pc:spChg chg="add mod">
          <ac:chgData name="Matt Kayrish" userId="86b0ed96aac4a264" providerId="LiveId" clId="{DFD51826-9725-4792-B818-E79417845CF1}" dt="2020-05-02T13:03:52.219" v="383" actId="1076"/>
          <ac:spMkLst>
            <pc:docMk/>
            <pc:sldMk cId="3208527811" sldId="788"/>
            <ac:spMk id="3" creationId="{955E99B8-FB07-4D3C-877A-A74753E7D8CF}"/>
          </ac:spMkLst>
        </pc:spChg>
        <pc:spChg chg="add del mod">
          <ac:chgData name="Matt Kayrish" userId="86b0ed96aac4a264" providerId="LiveId" clId="{DFD51826-9725-4792-B818-E79417845CF1}" dt="2020-05-05T02:09:16.481" v="683" actId="478"/>
          <ac:spMkLst>
            <pc:docMk/>
            <pc:sldMk cId="3208527811" sldId="788"/>
            <ac:spMk id="4" creationId="{72BEB15B-0848-455B-8BE4-9D7E76EE3E9C}"/>
          </ac:spMkLst>
        </pc:spChg>
        <pc:picChg chg="del">
          <ac:chgData name="Matt Kayrish" userId="86b0ed96aac4a264" providerId="LiveId" clId="{DFD51826-9725-4792-B818-E79417845CF1}" dt="2020-04-29T02:59:26.188" v="37" actId="478"/>
          <ac:picMkLst>
            <pc:docMk/>
            <pc:sldMk cId="3208527811" sldId="788"/>
            <ac:picMk id="3" creationId="{20D1898C-9DBE-43CF-9998-D9E1DD7BBF8F}"/>
          </ac:picMkLst>
        </pc:picChg>
        <pc:picChg chg="del">
          <ac:chgData name="Matt Kayrish" userId="86b0ed96aac4a264" providerId="LiveId" clId="{DFD51826-9725-4792-B818-E79417845CF1}" dt="2020-04-29T02:59:26.844" v="38" actId="478"/>
          <ac:picMkLst>
            <pc:docMk/>
            <pc:sldMk cId="3208527811" sldId="788"/>
            <ac:picMk id="4" creationId="{B1214966-E433-414B-B5B3-97DF69E5947C}"/>
          </ac:picMkLst>
        </pc:picChg>
        <pc:picChg chg="del">
          <ac:chgData name="Matt Kayrish" userId="86b0ed96aac4a264" providerId="LiveId" clId="{DFD51826-9725-4792-B818-E79417845CF1}" dt="2020-04-29T02:59:27.767" v="39" actId="478"/>
          <ac:picMkLst>
            <pc:docMk/>
            <pc:sldMk cId="3208527811" sldId="788"/>
            <ac:picMk id="5" creationId="{DED45249-510A-4BDB-B534-948EC52EF482}"/>
          </ac:picMkLst>
        </pc:picChg>
        <pc:picChg chg="add mod">
          <ac:chgData name="Matt Kayrish" userId="86b0ed96aac4a264" providerId="LiveId" clId="{DFD51826-9725-4792-B818-E79417845CF1}" dt="2020-04-29T03:00:07.403" v="96" actId="1038"/>
          <ac:picMkLst>
            <pc:docMk/>
            <pc:sldMk cId="3208527811" sldId="788"/>
            <ac:picMk id="6" creationId="{CF62F046-26F0-4F6A-92E3-A0DDD280E34D}"/>
          </ac:picMkLst>
        </pc:picChg>
      </pc:sldChg>
      <pc:sldChg chg="addSp delSp modSp add ord">
        <pc:chgData name="Matt Kayrish" userId="86b0ed96aac4a264" providerId="LiveId" clId="{DFD51826-9725-4792-B818-E79417845CF1}" dt="2020-05-05T13:19:12.045" v="4003"/>
        <pc:sldMkLst>
          <pc:docMk/>
          <pc:sldMk cId="1552872429" sldId="789"/>
        </pc:sldMkLst>
        <pc:spChg chg="mod">
          <ac:chgData name="Matt Kayrish" userId="86b0ed96aac4a264" providerId="LiveId" clId="{DFD51826-9725-4792-B818-E79417845CF1}" dt="2020-04-29T03:00:16.436" v="99" actId="20577"/>
          <ac:spMkLst>
            <pc:docMk/>
            <pc:sldMk cId="1552872429" sldId="789"/>
            <ac:spMk id="2" creationId="{00000000-0000-0000-0000-000000000000}"/>
          </ac:spMkLst>
        </pc:spChg>
        <pc:spChg chg="add mod">
          <ac:chgData name="Matt Kayrish" userId="86b0ed96aac4a264" providerId="LiveId" clId="{DFD51826-9725-4792-B818-E79417845CF1}" dt="2020-05-05T12:53:31.459" v="3866" actId="20577"/>
          <ac:spMkLst>
            <pc:docMk/>
            <pc:sldMk cId="1552872429" sldId="789"/>
            <ac:spMk id="4" creationId="{AF5D71BE-889F-4BD2-9504-F29040420C47}"/>
          </ac:spMkLst>
        </pc:spChg>
        <pc:spChg chg="add mod">
          <ac:chgData name="Matt Kayrish" userId="86b0ed96aac4a264" providerId="LiveId" clId="{DFD51826-9725-4792-B818-E79417845CF1}" dt="2020-05-05T12:53:08.797" v="3842" actId="208"/>
          <ac:spMkLst>
            <pc:docMk/>
            <pc:sldMk cId="1552872429" sldId="789"/>
            <ac:spMk id="9" creationId="{562F71DB-4C8F-498C-A872-B7373829C726}"/>
          </ac:spMkLst>
        </pc:spChg>
        <pc:picChg chg="add mod">
          <ac:chgData name="Matt Kayrish" userId="86b0ed96aac4a264" providerId="LiveId" clId="{DFD51826-9725-4792-B818-E79417845CF1}" dt="2020-04-29T03:00:44.619" v="104" actId="1076"/>
          <ac:picMkLst>
            <pc:docMk/>
            <pc:sldMk cId="1552872429" sldId="789"/>
            <ac:picMk id="3" creationId="{48F2C0CF-0495-4477-B708-0866D9C1AA00}"/>
          </ac:picMkLst>
        </pc:picChg>
        <pc:picChg chg="add mod">
          <ac:chgData name="Matt Kayrish" userId="86b0ed96aac4a264" providerId="LiveId" clId="{DFD51826-9725-4792-B818-E79417845CF1}" dt="2020-05-05T12:52:48.340" v="3837" actId="1076"/>
          <ac:picMkLst>
            <pc:docMk/>
            <pc:sldMk cId="1552872429" sldId="789"/>
            <ac:picMk id="5" creationId="{9FD623D0-E4FD-49C9-A510-D1882CE373AD}"/>
          </ac:picMkLst>
        </pc:picChg>
        <pc:picChg chg="add mod">
          <ac:chgData name="Matt Kayrish" userId="86b0ed96aac4a264" providerId="LiveId" clId="{DFD51826-9725-4792-B818-E79417845CF1}" dt="2020-05-05T12:50:37.935" v="3803" actId="1076"/>
          <ac:picMkLst>
            <pc:docMk/>
            <pc:sldMk cId="1552872429" sldId="789"/>
            <ac:picMk id="6" creationId="{3F7A67B8-997B-4E10-BC25-C3E4BCD6B422}"/>
          </ac:picMkLst>
        </pc:picChg>
        <pc:picChg chg="del">
          <ac:chgData name="Matt Kayrish" userId="86b0ed96aac4a264" providerId="LiveId" clId="{DFD51826-9725-4792-B818-E79417845CF1}" dt="2020-04-29T03:00:18.577" v="100" actId="478"/>
          <ac:picMkLst>
            <pc:docMk/>
            <pc:sldMk cId="1552872429" sldId="789"/>
            <ac:picMk id="6" creationId="{CF62F046-26F0-4F6A-92E3-A0DDD280E34D}"/>
          </ac:picMkLst>
        </pc:picChg>
        <pc:cxnChg chg="add">
          <ac:chgData name="Matt Kayrish" userId="86b0ed96aac4a264" providerId="LiveId" clId="{DFD51826-9725-4792-B818-E79417845CF1}" dt="2020-05-05T12:53:19.268" v="3843" actId="11529"/>
          <ac:cxnSpMkLst>
            <pc:docMk/>
            <pc:sldMk cId="1552872429" sldId="789"/>
            <ac:cxnSpMk id="11" creationId="{731B0ACF-1522-4E67-AF3F-DCB0EBA2FB2B}"/>
          </ac:cxnSpMkLst>
        </pc:cxnChg>
      </pc:sldChg>
      <pc:sldChg chg="addSp delSp modSp add">
        <pc:chgData name="Matt Kayrish" userId="86b0ed96aac4a264" providerId="LiveId" clId="{DFD51826-9725-4792-B818-E79417845CF1}" dt="2020-05-05T15:08:48.366" v="4984" actId="1076"/>
        <pc:sldMkLst>
          <pc:docMk/>
          <pc:sldMk cId="4024157373" sldId="790"/>
        </pc:sldMkLst>
        <pc:spChg chg="mod">
          <ac:chgData name="Matt Kayrish" userId="86b0ed96aac4a264" providerId="LiveId" clId="{DFD51826-9725-4792-B818-E79417845CF1}" dt="2020-04-29T03:00:54.291" v="108" actId="20577"/>
          <ac:spMkLst>
            <pc:docMk/>
            <pc:sldMk cId="4024157373" sldId="790"/>
            <ac:spMk id="2" creationId="{00000000-0000-0000-0000-000000000000}"/>
          </ac:spMkLst>
        </pc:spChg>
        <pc:spChg chg="add mod">
          <ac:chgData name="Matt Kayrish" userId="86b0ed96aac4a264" providerId="LiveId" clId="{DFD51826-9725-4792-B818-E79417845CF1}" dt="2020-05-05T15:07:27.617" v="4974" actId="1036"/>
          <ac:spMkLst>
            <pc:docMk/>
            <pc:sldMk cId="4024157373" sldId="790"/>
            <ac:spMk id="3" creationId="{CB733950-498B-432B-B728-E18ED36062BB}"/>
          </ac:spMkLst>
        </pc:spChg>
        <pc:spChg chg="add mod">
          <ac:chgData name="Matt Kayrish" userId="86b0ed96aac4a264" providerId="LiveId" clId="{DFD51826-9725-4792-B818-E79417845CF1}" dt="2020-05-05T15:08:48.366" v="4984" actId="1076"/>
          <ac:spMkLst>
            <pc:docMk/>
            <pc:sldMk cId="4024157373" sldId="790"/>
            <ac:spMk id="9" creationId="{146240B6-429C-4FC1-9BF7-8CDE2B4714E6}"/>
          </ac:spMkLst>
        </pc:spChg>
        <pc:picChg chg="del">
          <ac:chgData name="Matt Kayrish" userId="86b0ed96aac4a264" providerId="LiveId" clId="{DFD51826-9725-4792-B818-E79417845CF1}" dt="2020-04-29T03:00:50.395" v="106" actId="478"/>
          <ac:picMkLst>
            <pc:docMk/>
            <pc:sldMk cId="4024157373" sldId="790"/>
            <ac:picMk id="3" creationId="{48F2C0CF-0495-4477-B708-0866D9C1AA00}"/>
          </ac:picMkLst>
        </pc:picChg>
        <pc:picChg chg="add mod">
          <ac:chgData name="Matt Kayrish" userId="86b0ed96aac4a264" providerId="LiveId" clId="{DFD51826-9725-4792-B818-E79417845CF1}" dt="2020-04-29T03:01:26.289" v="111" actId="14100"/>
          <ac:picMkLst>
            <pc:docMk/>
            <pc:sldMk cId="4024157373" sldId="790"/>
            <ac:picMk id="4" creationId="{CFDB2895-FF94-4B1E-9382-BE971F73037A}"/>
          </ac:picMkLst>
        </pc:picChg>
        <pc:picChg chg="add mod">
          <ac:chgData name="Matt Kayrish" userId="86b0ed96aac4a264" providerId="LiveId" clId="{DFD51826-9725-4792-B818-E79417845CF1}" dt="2020-05-05T15:08:03.945" v="4976" actId="1076"/>
          <ac:picMkLst>
            <pc:docMk/>
            <pc:sldMk cId="4024157373" sldId="790"/>
            <ac:picMk id="5" creationId="{C3020C85-D2DB-4AF3-98FC-E042F1484E1E}"/>
          </ac:picMkLst>
        </pc:picChg>
        <pc:picChg chg="add mod">
          <ac:chgData name="Matt Kayrish" userId="86b0ed96aac4a264" providerId="LiveId" clId="{DFD51826-9725-4792-B818-E79417845CF1}" dt="2020-05-05T15:08:38.262" v="4978" actId="1076"/>
          <ac:picMkLst>
            <pc:docMk/>
            <pc:sldMk cId="4024157373" sldId="790"/>
            <ac:picMk id="6" creationId="{4F9E08CD-6E6C-43B2-B5F4-1694E1B7F8C5}"/>
          </ac:picMkLst>
        </pc:picChg>
      </pc:sldChg>
      <pc:sldChg chg="addSp delSp modSp add modAnim">
        <pc:chgData name="Matt Kayrish" userId="86b0ed96aac4a264" providerId="LiveId" clId="{DFD51826-9725-4792-B818-E79417845CF1}" dt="2020-05-05T02:08:48.099" v="682" actId="20577"/>
        <pc:sldMkLst>
          <pc:docMk/>
          <pc:sldMk cId="2365565647" sldId="791"/>
        </pc:sldMkLst>
        <pc:spChg chg="mod">
          <ac:chgData name="Matt Kayrish" userId="86b0ed96aac4a264" providerId="LiveId" clId="{DFD51826-9725-4792-B818-E79417845CF1}" dt="2020-04-29T05:40:02.812" v="217" actId="6549"/>
          <ac:spMkLst>
            <pc:docMk/>
            <pc:sldMk cId="2365565647" sldId="791"/>
            <ac:spMk id="2" creationId="{00000000-0000-0000-0000-000000000000}"/>
          </ac:spMkLst>
        </pc:spChg>
        <pc:spChg chg="add mod">
          <ac:chgData name="Matt Kayrish" userId="86b0ed96aac4a264" providerId="LiveId" clId="{DFD51826-9725-4792-B818-E79417845CF1}" dt="2020-05-05T02:08:43.368" v="678" actId="20577"/>
          <ac:spMkLst>
            <pc:docMk/>
            <pc:sldMk cId="2365565647" sldId="791"/>
            <ac:spMk id="15" creationId="{C31AEB0D-3ED2-4DE9-A06C-9C9734E74309}"/>
          </ac:spMkLst>
        </pc:spChg>
        <pc:spChg chg="add mod">
          <ac:chgData name="Matt Kayrish" userId="86b0ed96aac4a264" providerId="LiveId" clId="{DFD51826-9725-4792-B818-E79417845CF1}" dt="2020-05-05T02:08:48.099" v="682" actId="20577"/>
          <ac:spMkLst>
            <pc:docMk/>
            <pc:sldMk cId="2365565647" sldId="791"/>
            <ac:spMk id="16" creationId="{EECC3D6A-98FD-40BE-8051-A809BC8D02E7}"/>
          </ac:spMkLst>
        </pc:spChg>
        <pc:picChg chg="add del">
          <ac:chgData name="Matt Kayrish" userId="86b0ed96aac4a264" providerId="LiveId" clId="{DFD51826-9725-4792-B818-E79417845CF1}" dt="2020-04-29T05:28:37.804" v="120" actId="478"/>
          <ac:picMkLst>
            <pc:docMk/>
            <pc:sldMk cId="2365565647" sldId="791"/>
            <ac:picMk id="3" creationId="{20D1898C-9DBE-43CF-9998-D9E1DD7BBF8F}"/>
          </ac:picMkLst>
        </pc:picChg>
        <pc:picChg chg="add del">
          <ac:chgData name="Matt Kayrish" userId="86b0ed96aac4a264" providerId="LiveId" clId="{DFD51826-9725-4792-B818-E79417845CF1}" dt="2020-04-29T05:27:52.212" v="118" actId="478"/>
          <ac:picMkLst>
            <pc:docMk/>
            <pc:sldMk cId="2365565647" sldId="791"/>
            <ac:picMk id="4" creationId="{B1214966-E433-414B-B5B3-97DF69E5947C}"/>
          </ac:picMkLst>
        </pc:picChg>
        <pc:picChg chg="del">
          <ac:chgData name="Matt Kayrish" userId="86b0ed96aac4a264" providerId="LiveId" clId="{DFD51826-9725-4792-B818-E79417845CF1}" dt="2020-04-29T05:27:48.966" v="117" actId="478"/>
          <ac:picMkLst>
            <pc:docMk/>
            <pc:sldMk cId="2365565647" sldId="791"/>
            <ac:picMk id="5" creationId="{DED45249-510A-4BDB-B534-948EC52EF482}"/>
          </ac:picMkLst>
        </pc:picChg>
        <pc:picChg chg="add del mod">
          <ac:chgData name="Matt Kayrish" userId="86b0ed96aac4a264" providerId="LiveId" clId="{DFD51826-9725-4792-B818-E79417845CF1}" dt="2020-04-29T05:37:33.684" v="138" actId="478"/>
          <ac:picMkLst>
            <pc:docMk/>
            <pc:sldMk cId="2365565647" sldId="791"/>
            <ac:picMk id="6" creationId="{C80DF3A4-24DB-4A0C-B3C6-6380826D0454}"/>
          </ac:picMkLst>
        </pc:picChg>
        <pc:picChg chg="add del mod">
          <ac:chgData name="Matt Kayrish" userId="86b0ed96aac4a264" providerId="LiveId" clId="{DFD51826-9725-4792-B818-E79417845CF1}" dt="2020-04-29T05:35:34.288" v="130" actId="478"/>
          <ac:picMkLst>
            <pc:docMk/>
            <pc:sldMk cId="2365565647" sldId="791"/>
            <ac:picMk id="9" creationId="{9ACD82DA-4A92-4E97-A1A0-908060D85AEE}"/>
          </ac:picMkLst>
        </pc:picChg>
        <pc:picChg chg="add del mod">
          <ac:chgData name="Matt Kayrish" userId="86b0ed96aac4a264" providerId="LiveId" clId="{DFD51826-9725-4792-B818-E79417845CF1}" dt="2020-04-29T05:37:40.119" v="141" actId="478"/>
          <ac:picMkLst>
            <pc:docMk/>
            <pc:sldMk cId="2365565647" sldId="791"/>
            <ac:picMk id="10" creationId="{C4CCD7F7-5E1C-4842-B054-5BE88B561210}"/>
          </ac:picMkLst>
        </pc:picChg>
        <pc:picChg chg="add del mod">
          <ac:chgData name="Matt Kayrish" userId="86b0ed96aac4a264" providerId="LiveId" clId="{DFD51826-9725-4792-B818-E79417845CF1}" dt="2020-04-29T05:37:41.963" v="142" actId="478"/>
          <ac:picMkLst>
            <pc:docMk/>
            <pc:sldMk cId="2365565647" sldId="791"/>
            <ac:picMk id="11" creationId="{04ACCD0B-7CFA-4965-B793-83609F2066EE}"/>
          </ac:picMkLst>
        </pc:picChg>
        <pc:picChg chg="add mod">
          <ac:chgData name="Matt Kayrish" userId="86b0ed96aac4a264" providerId="LiveId" clId="{DFD51826-9725-4792-B818-E79417845CF1}" dt="2020-04-29T05:39:42.661" v="166" actId="1035"/>
          <ac:picMkLst>
            <pc:docMk/>
            <pc:sldMk cId="2365565647" sldId="791"/>
            <ac:picMk id="13" creationId="{ACDF1B13-1E09-4DBE-8290-B74917421E53}"/>
          </ac:picMkLst>
        </pc:picChg>
        <pc:picChg chg="add mod">
          <ac:chgData name="Matt Kayrish" userId="86b0ed96aac4a264" providerId="LiveId" clId="{DFD51826-9725-4792-B818-E79417845CF1}" dt="2020-04-29T05:39:50.908" v="190" actId="1036"/>
          <ac:picMkLst>
            <pc:docMk/>
            <pc:sldMk cId="2365565647" sldId="791"/>
            <ac:picMk id="14" creationId="{1D8F917B-27EC-4DED-95E9-0C92AFF49B97}"/>
          </ac:picMkLst>
        </pc:picChg>
      </pc:sldChg>
      <pc:sldChg chg="addSp delSp modSp add ord">
        <pc:chgData name="Matt Kayrish" userId="86b0ed96aac4a264" providerId="LiveId" clId="{DFD51826-9725-4792-B818-E79417845CF1}" dt="2020-05-05T02:24:45.422" v="689" actId="1076"/>
        <pc:sldMkLst>
          <pc:docMk/>
          <pc:sldMk cId="305422627" sldId="792"/>
        </pc:sldMkLst>
        <pc:spChg chg="del">
          <ac:chgData name="Matt Kayrish" userId="86b0ed96aac4a264" providerId="LiveId" clId="{DFD51826-9725-4792-B818-E79417845CF1}" dt="2020-05-02T13:06:01.768" v="529" actId="478"/>
          <ac:spMkLst>
            <pc:docMk/>
            <pc:sldMk cId="305422627" sldId="792"/>
            <ac:spMk id="3" creationId="{955E99B8-FB07-4D3C-877A-A74753E7D8CF}"/>
          </ac:spMkLst>
        </pc:spChg>
        <pc:spChg chg="del">
          <ac:chgData name="Matt Kayrish" userId="86b0ed96aac4a264" providerId="LiveId" clId="{DFD51826-9725-4792-B818-E79417845CF1}" dt="2020-05-02T13:06:00.533" v="528" actId="478"/>
          <ac:spMkLst>
            <pc:docMk/>
            <pc:sldMk cId="305422627" sldId="792"/>
            <ac:spMk id="4" creationId="{72BEB15B-0848-455B-8BE4-9D7E76EE3E9C}"/>
          </ac:spMkLst>
        </pc:spChg>
        <pc:picChg chg="add del mod">
          <ac:chgData name="Matt Kayrish" userId="86b0ed96aac4a264" providerId="LiveId" clId="{DFD51826-9725-4792-B818-E79417845CF1}" dt="2020-05-05T02:24:37.480" v="687" actId="478"/>
          <ac:picMkLst>
            <pc:docMk/>
            <pc:sldMk cId="305422627" sldId="792"/>
            <ac:picMk id="5" creationId="{8506AC77-CAB4-4E54-80C6-7036508D44EE}"/>
          </ac:picMkLst>
        </pc:picChg>
        <pc:picChg chg="add del mod">
          <ac:chgData name="Matt Kayrish" userId="86b0ed96aac4a264" providerId="LiveId" clId="{DFD51826-9725-4792-B818-E79417845CF1}" dt="2020-05-02T13:13:36.290" v="540" actId="478"/>
          <ac:picMkLst>
            <pc:docMk/>
            <pc:sldMk cId="305422627" sldId="792"/>
            <ac:picMk id="9" creationId="{BABE2BF2-27B9-4545-9FB6-D3E3E627159D}"/>
          </ac:picMkLst>
        </pc:picChg>
        <pc:picChg chg="add del mod">
          <ac:chgData name="Matt Kayrish" userId="86b0ed96aac4a264" providerId="LiveId" clId="{DFD51826-9725-4792-B818-E79417845CF1}" dt="2020-05-02T13:13:37.228" v="541" actId="478"/>
          <ac:picMkLst>
            <pc:docMk/>
            <pc:sldMk cId="305422627" sldId="792"/>
            <ac:picMk id="10" creationId="{5D883747-A340-4001-99C2-DC94DDC6C7F4}"/>
          </ac:picMkLst>
        </pc:picChg>
        <pc:picChg chg="add mod">
          <ac:chgData name="Matt Kayrish" userId="86b0ed96aac4a264" providerId="LiveId" clId="{DFD51826-9725-4792-B818-E79417845CF1}" dt="2020-05-05T02:24:45.422" v="689" actId="1076"/>
          <ac:picMkLst>
            <pc:docMk/>
            <pc:sldMk cId="305422627" sldId="792"/>
            <ac:picMk id="11" creationId="{9D2524E2-1AA4-4BF2-89A9-EF01E9E8D359}"/>
          </ac:picMkLst>
        </pc:picChg>
      </pc:sldChg>
      <pc:sldChg chg="add">
        <pc:chgData name="Matt Kayrish" userId="86b0ed96aac4a264" providerId="LiveId" clId="{DFD51826-9725-4792-B818-E79417845CF1}" dt="2020-05-02T13:13:33.915" v="539"/>
        <pc:sldMkLst>
          <pc:docMk/>
          <pc:sldMk cId="1164210364" sldId="793"/>
        </pc:sldMkLst>
      </pc:sldChg>
      <pc:sldChg chg="addSp delSp modSp add">
        <pc:chgData name="Matt Kayrish" userId="86b0ed96aac4a264" providerId="LiveId" clId="{DFD51826-9725-4792-B818-E79417845CF1}" dt="2020-05-05T02:25:29.363" v="700" actId="1035"/>
        <pc:sldMkLst>
          <pc:docMk/>
          <pc:sldMk cId="986099952" sldId="794"/>
        </pc:sldMkLst>
        <pc:spChg chg="add mod">
          <ac:chgData name="Matt Kayrish" userId="86b0ed96aac4a264" providerId="LiveId" clId="{DFD51826-9725-4792-B818-E79417845CF1}" dt="2020-05-05T02:25:29.363" v="700" actId="1035"/>
          <ac:spMkLst>
            <pc:docMk/>
            <pc:sldMk cId="986099952" sldId="794"/>
            <ac:spMk id="4" creationId="{51797424-7169-42E6-A808-38BA51FBAC03}"/>
          </ac:spMkLst>
        </pc:spChg>
        <pc:picChg chg="add mod">
          <ac:chgData name="Matt Kayrish" userId="86b0ed96aac4a264" providerId="LiveId" clId="{DFD51826-9725-4792-B818-E79417845CF1}" dt="2020-05-02T13:14:41.181" v="549" actId="1076"/>
          <ac:picMkLst>
            <pc:docMk/>
            <pc:sldMk cId="986099952" sldId="794"/>
            <ac:picMk id="3" creationId="{7FE946AF-E1AA-44B8-B9AE-97B41C29357D}"/>
          </ac:picMkLst>
        </pc:picChg>
        <pc:picChg chg="del">
          <ac:chgData name="Matt Kayrish" userId="86b0ed96aac4a264" providerId="LiveId" clId="{DFD51826-9725-4792-B818-E79417845CF1}" dt="2020-05-02T13:14:16.346" v="547" actId="478"/>
          <ac:picMkLst>
            <pc:docMk/>
            <pc:sldMk cId="986099952" sldId="794"/>
            <ac:picMk id="11" creationId="{9D2524E2-1AA4-4BF2-89A9-EF01E9E8D359}"/>
          </ac:picMkLst>
        </pc:picChg>
      </pc:sldChg>
      <pc:sldChg chg="addSp delSp modSp add del">
        <pc:chgData name="Matt Kayrish" userId="86b0ed96aac4a264" providerId="LiveId" clId="{DFD51826-9725-4792-B818-E79417845CF1}" dt="2020-05-05T11:43:28.641" v="2688" actId="47"/>
        <pc:sldMkLst>
          <pc:docMk/>
          <pc:sldMk cId="4195822492" sldId="795"/>
        </pc:sldMkLst>
        <pc:spChg chg="add mod">
          <ac:chgData name="Matt Kayrish" userId="86b0ed96aac4a264" providerId="LiveId" clId="{DFD51826-9725-4792-B818-E79417845CF1}" dt="2020-05-02T13:45:17.503" v="674" actId="20577"/>
          <ac:spMkLst>
            <pc:docMk/>
            <pc:sldMk cId="4195822492" sldId="795"/>
            <ac:spMk id="4" creationId="{B8D1FFE8-FE57-4184-8BEF-94AB59DD5713}"/>
          </ac:spMkLst>
        </pc:spChg>
        <pc:picChg chg="del">
          <ac:chgData name="Matt Kayrish" userId="86b0ed96aac4a264" providerId="LiveId" clId="{DFD51826-9725-4792-B818-E79417845CF1}" dt="2020-05-02T13:38:33.846" v="551" actId="478"/>
          <ac:picMkLst>
            <pc:docMk/>
            <pc:sldMk cId="4195822492" sldId="795"/>
            <ac:picMk id="3" creationId="{7FE946AF-E1AA-44B8-B9AE-97B41C29357D}"/>
          </ac:picMkLst>
        </pc:picChg>
        <pc:picChg chg="del">
          <ac:chgData name="Matt Kayrish" userId="86b0ed96aac4a264" providerId="LiveId" clId="{DFD51826-9725-4792-B818-E79417845CF1}" dt="2020-05-02T13:38:34.862" v="552" actId="478"/>
          <ac:picMkLst>
            <pc:docMk/>
            <pc:sldMk cId="4195822492" sldId="795"/>
            <ac:picMk id="5" creationId="{8506AC77-CAB4-4E54-80C6-7036508D44EE}"/>
          </ac:picMkLst>
        </pc:picChg>
      </pc:sldChg>
      <pc:sldChg chg="addSp delSp modSp add">
        <pc:chgData name="Matt Kayrish" userId="86b0ed96aac4a264" providerId="LiveId" clId="{DFD51826-9725-4792-B818-E79417845CF1}" dt="2020-05-05T02:27:00.609" v="712" actId="1036"/>
        <pc:sldMkLst>
          <pc:docMk/>
          <pc:sldMk cId="869107405" sldId="796"/>
        </pc:sldMkLst>
        <pc:spChg chg="mod">
          <ac:chgData name="Matt Kayrish" userId="86b0ed96aac4a264" providerId="LiveId" clId="{DFD51826-9725-4792-B818-E79417845CF1}" dt="2020-05-05T02:27:00.609" v="712" actId="1036"/>
          <ac:spMkLst>
            <pc:docMk/>
            <pc:sldMk cId="869107405" sldId="796"/>
            <ac:spMk id="4" creationId="{51797424-7169-42E6-A808-38BA51FBAC03}"/>
          </ac:spMkLst>
        </pc:spChg>
        <pc:picChg chg="del">
          <ac:chgData name="Matt Kayrish" userId="86b0ed96aac4a264" providerId="LiveId" clId="{DFD51826-9725-4792-B818-E79417845CF1}" dt="2020-05-05T02:25:44.505" v="702" actId="478"/>
          <ac:picMkLst>
            <pc:docMk/>
            <pc:sldMk cId="869107405" sldId="796"/>
            <ac:picMk id="3" creationId="{7FE946AF-E1AA-44B8-B9AE-97B41C29357D}"/>
          </ac:picMkLst>
        </pc:picChg>
        <pc:picChg chg="del">
          <ac:chgData name="Matt Kayrish" userId="86b0ed96aac4a264" providerId="LiveId" clId="{DFD51826-9725-4792-B818-E79417845CF1}" dt="2020-05-05T02:25:46.394" v="703" actId="478"/>
          <ac:picMkLst>
            <pc:docMk/>
            <pc:sldMk cId="869107405" sldId="796"/>
            <ac:picMk id="5" creationId="{8506AC77-CAB4-4E54-80C6-7036508D44EE}"/>
          </ac:picMkLst>
        </pc:picChg>
        <pc:picChg chg="add mod ord">
          <ac:chgData name="Matt Kayrish" userId="86b0ed96aac4a264" providerId="LiveId" clId="{DFD51826-9725-4792-B818-E79417845CF1}" dt="2020-05-05T02:26:50.304" v="707" actId="14100"/>
          <ac:picMkLst>
            <pc:docMk/>
            <pc:sldMk cId="869107405" sldId="796"/>
            <ac:picMk id="9" creationId="{69C03F81-5289-4C02-9B40-438D0128B172}"/>
          </ac:picMkLst>
        </pc:picChg>
      </pc:sldChg>
      <pc:sldChg chg="add del">
        <pc:chgData name="Matt Kayrish" userId="86b0ed96aac4a264" providerId="LiveId" clId="{DFD51826-9725-4792-B818-E79417845CF1}" dt="2020-05-05T02:09:28.541" v="686" actId="2696"/>
        <pc:sldMkLst>
          <pc:docMk/>
          <pc:sldMk cId="2619713912" sldId="796"/>
        </pc:sldMkLst>
      </pc:sldChg>
      <pc:sldChg chg="addSp delSp modSp add">
        <pc:chgData name="Matt Kayrish" userId="86b0ed96aac4a264" providerId="LiveId" clId="{DFD51826-9725-4792-B818-E79417845CF1}" dt="2020-05-05T02:27:50.585" v="718" actId="11529"/>
        <pc:sldMkLst>
          <pc:docMk/>
          <pc:sldMk cId="1634958293" sldId="797"/>
        </pc:sldMkLst>
        <pc:spChg chg="del">
          <ac:chgData name="Matt Kayrish" userId="86b0ed96aac4a264" providerId="LiveId" clId="{DFD51826-9725-4792-B818-E79417845CF1}" dt="2020-05-05T02:27:11.483" v="715" actId="478"/>
          <ac:spMkLst>
            <pc:docMk/>
            <pc:sldMk cId="1634958293" sldId="797"/>
            <ac:spMk id="4" creationId="{51797424-7169-42E6-A808-38BA51FBAC03}"/>
          </ac:spMkLst>
        </pc:spChg>
        <pc:spChg chg="add">
          <ac:chgData name="Matt Kayrish" userId="86b0ed96aac4a264" providerId="LiveId" clId="{DFD51826-9725-4792-B818-E79417845CF1}" dt="2020-05-05T02:27:50.585" v="718" actId="11529"/>
          <ac:spMkLst>
            <pc:docMk/>
            <pc:sldMk cId="1634958293" sldId="797"/>
            <ac:spMk id="5" creationId="{F70EE69D-67C7-49BC-94F2-625A25890A80}"/>
          </ac:spMkLst>
        </pc:spChg>
        <pc:picChg chg="add mod">
          <ac:chgData name="Matt Kayrish" userId="86b0ed96aac4a264" providerId="LiveId" clId="{DFD51826-9725-4792-B818-E79417845CF1}" dt="2020-05-05T02:27:41.522" v="717" actId="14100"/>
          <ac:picMkLst>
            <pc:docMk/>
            <pc:sldMk cId="1634958293" sldId="797"/>
            <ac:picMk id="3" creationId="{B33F7652-2780-4430-B5C1-2FF8BEEB8F8B}"/>
          </ac:picMkLst>
        </pc:picChg>
        <pc:picChg chg="del">
          <ac:chgData name="Matt Kayrish" userId="86b0ed96aac4a264" providerId="LiveId" clId="{DFD51826-9725-4792-B818-E79417845CF1}" dt="2020-05-05T02:27:10.016" v="714" actId="478"/>
          <ac:picMkLst>
            <pc:docMk/>
            <pc:sldMk cId="1634958293" sldId="797"/>
            <ac:picMk id="9" creationId="{69C03F81-5289-4C02-9B40-438D0128B172}"/>
          </ac:picMkLst>
        </pc:picChg>
      </pc:sldChg>
      <pc:sldChg chg="addSp delSp modSp add">
        <pc:chgData name="Matt Kayrish" userId="86b0ed96aac4a264" providerId="LiveId" clId="{DFD51826-9725-4792-B818-E79417845CF1}" dt="2020-05-05T02:29:11.830" v="732" actId="14100"/>
        <pc:sldMkLst>
          <pc:docMk/>
          <pc:sldMk cId="2927387043" sldId="798"/>
        </pc:sldMkLst>
        <pc:spChg chg="mod">
          <ac:chgData name="Matt Kayrish" userId="86b0ed96aac4a264" providerId="LiveId" clId="{DFD51826-9725-4792-B818-E79417845CF1}" dt="2020-05-05T02:28:56.145" v="726" actId="1076"/>
          <ac:spMkLst>
            <pc:docMk/>
            <pc:sldMk cId="2927387043" sldId="798"/>
            <ac:spMk id="5" creationId="{F70EE69D-67C7-49BC-94F2-625A25890A80}"/>
          </ac:spMkLst>
        </pc:spChg>
        <pc:spChg chg="add mod">
          <ac:chgData name="Matt Kayrish" userId="86b0ed96aac4a264" providerId="LiveId" clId="{DFD51826-9725-4792-B818-E79417845CF1}" dt="2020-05-05T02:29:11.830" v="732" actId="14100"/>
          <ac:spMkLst>
            <pc:docMk/>
            <pc:sldMk cId="2927387043" sldId="798"/>
            <ac:spMk id="10" creationId="{B16D6CB6-2CB3-4EEA-9995-41CA2399521E}"/>
          </ac:spMkLst>
        </pc:spChg>
        <pc:picChg chg="del">
          <ac:chgData name="Matt Kayrish" userId="86b0ed96aac4a264" providerId="LiveId" clId="{DFD51826-9725-4792-B818-E79417845CF1}" dt="2020-05-05T02:27:58.870" v="720" actId="478"/>
          <ac:picMkLst>
            <pc:docMk/>
            <pc:sldMk cId="2927387043" sldId="798"/>
            <ac:picMk id="3" creationId="{B33F7652-2780-4430-B5C1-2FF8BEEB8F8B}"/>
          </ac:picMkLst>
        </pc:picChg>
        <pc:picChg chg="add mod ord">
          <ac:chgData name="Matt Kayrish" userId="86b0ed96aac4a264" providerId="LiveId" clId="{DFD51826-9725-4792-B818-E79417845CF1}" dt="2020-05-05T02:28:47.698" v="725" actId="1076"/>
          <ac:picMkLst>
            <pc:docMk/>
            <pc:sldMk cId="2927387043" sldId="798"/>
            <ac:picMk id="4" creationId="{BB5D762B-D9E3-4B5C-9F21-E4C5F9369952}"/>
          </ac:picMkLst>
        </pc:picChg>
        <pc:picChg chg="ord">
          <ac:chgData name="Matt Kayrish" userId="86b0ed96aac4a264" providerId="LiveId" clId="{DFD51826-9725-4792-B818-E79417845CF1}" dt="2020-05-05T02:28:45.040" v="724" actId="167"/>
          <ac:picMkLst>
            <pc:docMk/>
            <pc:sldMk cId="2927387043" sldId="798"/>
            <ac:picMk id="6" creationId="{CF62F046-26F0-4F6A-92E3-A0DDD280E34D}"/>
          </ac:picMkLst>
        </pc:picChg>
        <pc:picChg chg="add del">
          <ac:chgData name="Matt Kayrish" userId="86b0ed96aac4a264" providerId="LiveId" clId="{DFD51826-9725-4792-B818-E79417845CF1}" dt="2020-05-05T02:28:59.973" v="728" actId="478"/>
          <ac:picMkLst>
            <pc:docMk/>
            <pc:sldMk cId="2927387043" sldId="798"/>
            <ac:picMk id="9" creationId="{E0301909-ECD3-41E9-91CC-7EE9FE1E4AC6}"/>
          </ac:picMkLst>
        </pc:picChg>
      </pc:sldChg>
      <pc:sldChg chg="add">
        <pc:chgData name="Matt Kayrish" userId="86b0ed96aac4a264" providerId="LiveId" clId="{DFD51826-9725-4792-B818-E79417845CF1}" dt="2020-05-05T02:29:15.104" v="733"/>
        <pc:sldMkLst>
          <pc:docMk/>
          <pc:sldMk cId="1975592437" sldId="799"/>
        </pc:sldMkLst>
      </pc:sldChg>
      <pc:sldChg chg="addSp delSp modSp add">
        <pc:chgData name="Matt Kayrish" userId="86b0ed96aac4a264" providerId="LiveId" clId="{DFD51826-9725-4792-B818-E79417845CF1}" dt="2020-05-05T02:30:46.808" v="740" actId="14100"/>
        <pc:sldMkLst>
          <pc:docMk/>
          <pc:sldMk cId="242666907" sldId="800"/>
        </pc:sldMkLst>
        <pc:spChg chg="del">
          <ac:chgData name="Matt Kayrish" userId="86b0ed96aac4a264" providerId="LiveId" clId="{DFD51826-9725-4792-B818-E79417845CF1}" dt="2020-05-05T02:30:31.611" v="736" actId="478"/>
          <ac:spMkLst>
            <pc:docMk/>
            <pc:sldMk cId="242666907" sldId="800"/>
            <ac:spMk id="5" creationId="{F70EE69D-67C7-49BC-94F2-625A25890A80}"/>
          </ac:spMkLst>
        </pc:spChg>
        <pc:spChg chg="mod">
          <ac:chgData name="Matt Kayrish" userId="86b0ed96aac4a264" providerId="LiveId" clId="{DFD51826-9725-4792-B818-E79417845CF1}" dt="2020-05-05T02:30:46.808" v="740" actId="14100"/>
          <ac:spMkLst>
            <pc:docMk/>
            <pc:sldMk cId="242666907" sldId="800"/>
            <ac:spMk id="10" creationId="{B16D6CB6-2CB3-4EEA-9995-41CA2399521E}"/>
          </ac:spMkLst>
        </pc:spChg>
        <pc:picChg chg="add ord">
          <ac:chgData name="Matt Kayrish" userId="86b0ed96aac4a264" providerId="LiveId" clId="{DFD51826-9725-4792-B818-E79417845CF1}" dt="2020-05-05T02:30:43.313" v="739" actId="167"/>
          <ac:picMkLst>
            <pc:docMk/>
            <pc:sldMk cId="242666907" sldId="800"/>
            <ac:picMk id="3" creationId="{48B5C56C-0A57-4480-B070-9262D07C5F13}"/>
          </ac:picMkLst>
        </pc:picChg>
        <pc:picChg chg="del">
          <ac:chgData name="Matt Kayrish" userId="86b0ed96aac4a264" providerId="LiveId" clId="{DFD51826-9725-4792-B818-E79417845CF1}" dt="2020-05-05T02:30:29.008" v="735" actId="478"/>
          <ac:picMkLst>
            <pc:docMk/>
            <pc:sldMk cId="242666907" sldId="800"/>
            <ac:picMk id="4" creationId="{BB5D762B-D9E3-4B5C-9F21-E4C5F9369952}"/>
          </ac:picMkLst>
        </pc:picChg>
      </pc:sldChg>
      <pc:sldChg chg="addSp delSp modSp add">
        <pc:chgData name="Matt Kayrish" userId="86b0ed96aac4a264" providerId="LiveId" clId="{DFD51826-9725-4792-B818-E79417845CF1}" dt="2020-05-05T02:32:17.232" v="748" actId="1076"/>
        <pc:sldMkLst>
          <pc:docMk/>
          <pc:sldMk cId="865832624" sldId="801"/>
        </pc:sldMkLst>
        <pc:spChg chg="add mod">
          <ac:chgData name="Matt Kayrish" userId="86b0ed96aac4a264" providerId="LiveId" clId="{DFD51826-9725-4792-B818-E79417845CF1}" dt="2020-05-05T02:32:17.232" v="748" actId="1076"/>
          <ac:spMkLst>
            <pc:docMk/>
            <pc:sldMk cId="865832624" sldId="801"/>
            <ac:spMk id="9" creationId="{BE6A0055-7DC5-4119-97D2-83EC8A925F53}"/>
          </ac:spMkLst>
        </pc:spChg>
        <pc:spChg chg="mod">
          <ac:chgData name="Matt Kayrish" userId="86b0ed96aac4a264" providerId="LiveId" clId="{DFD51826-9725-4792-B818-E79417845CF1}" dt="2020-05-05T02:32:12.133" v="746" actId="1076"/>
          <ac:spMkLst>
            <pc:docMk/>
            <pc:sldMk cId="865832624" sldId="801"/>
            <ac:spMk id="10" creationId="{B16D6CB6-2CB3-4EEA-9995-41CA2399521E}"/>
          </ac:spMkLst>
        </pc:spChg>
        <pc:picChg chg="del">
          <ac:chgData name="Matt Kayrish" userId="86b0ed96aac4a264" providerId="LiveId" clId="{DFD51826-9725-4792-B818-E79417845CF1}" dt="2020-05-05T02:30:55.180" v="742" actId="478"/>
          <ac:picMkLst>
            <pc:docMk/>
            <pc:sldMk cId="865832624" sldId="801"/>
            <ac:picMk id="3" creationId="{48B5C56C-0A57-4480-B070-9262D07C5F13}"/>
          </ac:picMkLst>
        </pc:picChg>
        <pc:picChg chg="add mod ord">
          <ac:chgData name="Matt Kayrish" userId="86b0ed96aac4a264" providerId="LiveId" clId="{DFD51826-9725-4792-B818-E79417845CF1}" dt="2020-05-05T02:32:08.065" v="745" actId="1076"/>
          <ac:picMkLst>
            <pc:docMk/>
            <pc:sldMk cId="865832624" sldId="801"/>
            <ac:picMk id="4" creationId="{97B75BE6-FE7E-4D61-B895-71D5600097E2}"/>
          </ac:picMkLst>
        </pc:picChg>
      </pc:sldChg>
      <pc:sldChg chg="addSp delSp modSp add">
        <pc:chgData name="Matt Kayrish" userId="86b0ed96aac4a264" providerId="LiveId" clId="{DFD51826-9725-4792-B818-E79417845CF1}" dt="2020-05-05T02:33:21.131" v="757" actId="11529"/>
        <pc:sldMkLst>
          <pc:docMk/>
          <pc:sldMk cId="2906770534" sldId="802"/>
        </pc:sldMkLst>
        <pc:spChg chg="del">
          <ac:chgData name="Matt Kayrish" userId="86b0ed96aac4a264" providerId="LiveId" clId="{DFD51826-9725-4792-B818-E79417845CF1}" dt="2020-05-05T02:32:28.342" v="751" actId="478"/>
          <ac:spMkLst>
            <pc:docMk/>
            <pc:sldMk cId="2906770534" sldId="802"/>
            <ac:spMk id="9" creationId="{BE6A0055-7DC5-4119-97D2-83EC8A925F53}"/>
          </ac:spMkLst>
        </pc:spChg>
        <pc:spChg chg="del">
          <ac:chgData name="Matt Kayrish" userId="86b0ed96aac4a264" providerId="LiveId" clId="{DFD51826-9725-4792-B818-E79417845CF1}" dt="2020-05-05T02:32:25.888" v="750" actId="478"/>
          <ac:spMkLst>
            <pc:docMk/>
            <pc:sldMk cId="2906770534" sldId="802"/>
            <ac:spMk id="10" creationId="{B16D6CB6-2CB3-4EEA-9995-41CA2399521E}"/>
          </ac:spMkLst>
        </pc:spChg>
        <pc:picChg chg="add mod">
          <ac:chgData name="Matt Kayrish" userId="86b0ed96aac4a264" providerId="LiveId" clId="{DFD51826-9725-4792-B818-E79417845CF1}" dt="2020-05-05T02:33:11.180" v="756" actId="1076"/>
          <ac:picMkLst>
            <pc:docMk/>
            <pc:sldMk cId="2906770534" sldId="802"/>
            <ac:picMk id="3" creationId="{E2F100B7-8EA8-4408-8434-221122FC6E25}"/>
          </ac:picMkLst>
        </pc:picChg>
        <pc:picChg chg="mod modCrop">
          <ac:chgData name="Matt Kayrish" userId="86b0ed96aac4a264" providerId="LiveId" clId="{DFD51826-9725-4792-B818-E79417845CF1}" dt="2020-05-05T02:32:46.297" v="754" actId="1076"/>
          <ac:picMkLst>
            <pc:docMk/>
            <pc:sldMk cId="2906770534" sldId="802"/>
            <ac:picMk id="4" creationId="{97B75BE6-FE7E-4D61-B895-71D5600097E2}"/>
          </ac:picMkLst>
        </pc:picChg>
        <pc:cxnChg chg="add">
          <ac:chgData name="Matt Kayrish" userId="86b0ed96aac4a264" providerId="LiveId" clId="{DFD51826-9725-4792-B818-E79417845CF1}" dt="2020-05-05T02:33:21.131" v="757" actId="11529"/>
          <ac:cxnSpMkLst>
            <pc:docMk/>
            <pc:sldMk cId="2906770534" sldId="802"/>
            <ac:cxnSpMk id="11" creationId="{22ED7459-29B0-4D47-AEDB-FC65055DC4F8}"/>
          </ac:cxnSpMkLst>
        </pc:cxnChg>
      </pc:sldChg>
      <pc:sldChg chg="addSp delSp modSp add">
        <pc:chgData name="Matt Kayrish" userId="86b0ed96aac4a264" providerId="LiveId" clId="{DFD51826-9725-4792-B818-E79417845CF1}" dt="2020-05-05T12:48:36.377" v="3785" actId="1038"/>
        <pc:sldMkLst>
          <pc:docMk/>
          <pc:sldMk cId="329042245" sldId="803"/>
        </pc:sldMkLst>
        <pc:spChg chg="add mod">
          <ac:chgData name="Matt Kayrish" userId="86b0ed96aac4a264" providerId="LiveId" clId="{DFD51826-9725-4792-B818-E79417845CF1}" dt="2020-05-05T12:48:36.377" v="3785" actId="1038"/>
          <ac:spMkLst>
            <pc:docMk/>
            <pc:sldMk cId="329042245" sldId="803"/>
            <ac:spMk id="5" creationId="{B516B710-55CE-4749-8A78-9EF9000A1148}"/>
          </ac:spMkLst>
        </pc:spChg>
        <pc:spChg chg="add mod">
          <ac:chgData name="Matt Kayrish" userId="86b0ed96aac4a264" providerId="LiveId" clId="{DFD51826-9725-4792-B818-E79417845CF1}" dt="2020-05-05T12:23:41.989" v="2935" actId="20577"/>
          <ac:spMkLst>
            <pc:docMk/>
            <pc:sldMk cId="329042245" sldId="803"/>
            <ac:spMk id="14" creationId="{978626F4-A563-4048-B822-9DD54E115779}"/>
          </ac:spMkLst>
        </pc:spChg>
        <pc:spChg chg="add mod">
          <ac:chgData name="Matt Kayrish" userId="86b0ed96aac4a264" providerId="LiveId" clId="{DFD51826-9725-4792-B818-E79417845CF1}" dt="2020-05-05T12:24:04.109" v="2955" actId="20577"/>
          <ac:spMkLst>
            <pc:docMk/>
            <pc:sldMk cId="329042245" sldId="803"/>
            <ac:spMk id="15" creationId="{830BC45C-F0CE-4D3C-A8B3-41DA5C401D71}"/>
          </ac:spMkLst>
        </pc:spChg>
        <pc:picChg chg="mod">
          <ac:chgData name="Matt Kayrish" userId="86b0ed96aac4a264" providerId="LiveId" clId="{DFD51826-9725-4792-B818-E79417845CF1}" dt="2020-05-05T02:34:42.407" v="763" actId="14100"/>
          <ac:picMkLst>
            <pc:docMk/>
            <pc:sldMk cId="329042245" sldId="803"/>
            <ac:picMk id="3" creationId="{E2F100B7-8EA8-4408-8434-221122FC6E25}"/>
          </ac:picMkLst>
        </pc:picChg>
        <pc:picChg chg="del">
          <ac:chgData name="Matt Kayrish" userId="86b0ed96aac4a264" providerId="LiveId" clId="{DFD51826-9725-4792-B818-E79417845CF1}" dt="2020-05-05T02:33:46.438" v="759" actId="478"/>
          <ac:picMkLst>
            <pc:docMk/>
            <pc:sldMk cId="329042245" sldId="803"/>
            <ac:picMk id="4" creationId="{97B75BE6-FE7E-4D61-B895-71D5600097E2}"/>
          </ac:picMkLst>
        </pc:picChg>
        <pc:picChg chg="del">
          <ac:chgData name="Matt Kayrish" userId="86b0ed96aac4a264" providerId="LiveId" clId="{DFD51826-9725-4792-B818-E79417845CF1}" dt="2020-05-05T02:34:37.468" v="762" actId="478"/>
          <ac:picMkLst>
            <pc:docMk/>
            <pc:sldMk cId="329042245" sldId="803"/>
            <ac:picMk id="6" creationId="{CF62F046-26F0-4F6A-92E3-A0DDD280E34D}"/>
          </ac:picMkLst>
        </pc:picChg>
        <pc:picChg chg="add del mod">
          <ac:chgData name="Matt Kayrish" userId="86b0ed96aac4a264" providerId="LiveId" clId="{DFD51826-9725-4792-B818-E79417845CF1}" dt="2020-05-05T11:15:15.005" v="2511" actId="478"/>
          <ac:picMkLst>
            <pc:docMk/>
            <pc:sldMk cId="329042245" sldId="803"/>
            <ac:picMk id="9" creationId="{5641AFFC-3DB3-4FA4-8DD0-B97B5CDEF5B9}"/>
          </ac:picMkLst>
        </pc:picChg>
        <pc:picChg chg="add del mod">
          <ac:chgData name="Matt Kayrish" userId="86b0ed96aac4a264" providerId="LiveId" clId="{DFD51826-9725-4792-B818-E79417845CF1}" dt="2020-05-05T11:15:17.521" v="2512" actId="478"/>
          <ac:picMkLst>
            <pc:docMk/>
            <pc:sldMk cId="329042245" sldId="803"/>
            <ac:picMk id="10" creationId="{0C74AC18-3FDA-473E-B56A-09D3B626533B}"/>
          </ac:picMkLst>
        </pc:picChg>
        <pc:picChg chg="add mod">
          <ac:chgData name="Matt Kayrish" userId="86b0ed96aac4a264" providerId="LiveId" clId="{DFD51826-9725-4792-B818-E79417845CF1}" dt="2020-05-05T11:42:49.280" v="2683" actId="1038"/>
          <ac:picMkLst>
            <pc:docMk/>
            <pc:sldMk cId="329042245" sldId="803"/>
            <ac:picMk id="12" creationId="{4F4FD152-75CF-4D86-8353-32367DD4CD81}"/>
          </ac:picMkLst>
        </pc:picChg>
        <pc:picChg chg="add mod">
          <ac:chgData name="Matt Kayrish" userId="86b0ed96aac4a264" providerId="LiveId" clId="{DFD51826-9725-4792-B818-E79417845CF1}" dt="2020-05-05T11:43:13.716" v="2686" actId="14100"/>
          <ac:picMkLst>
            <pc:docMk/>
            <pc:sldMk cId="329042245" sldId="803"/>
            <ac:picMk id="13" creationId="{765950FD-6443-4F36-AE4A-0BDA039065EC}"/>
          </ac:picMkLst>
        </pc:picChg>
        <pc:cxnChg chg="del">
          <ac:chgData name="Matt Kayrish" userId="86b0ed96aac4a264" providerId="LiveId" clId="{DFD51826-9725-4792-B818-E79417845CF1}" dt="2020-05-05T02:33:48.629" v="760" actId="478"/>
          <ac:cxnSpMkLst>
            <pc:docMk/>
            <pc:sldMk cId="329042245" sldId="803"/>
            <ac:cxnSpMk id="11" creationId="{22ED7459-29B0-4D47-AEDB-FC65055DC4F8}"/>
          </ac:cxnSpMkLst>
        </pc:cxnChg>
      </pc:sldChg>
      <pc:sldChg chg="modSp add del">
        <pc:chgData name="Matt Kayrish" userId="86b0ed96aac4a264" providerId="LiveId" clId="{DFD51826-9725-4792-B818-E79417845CF1}" dt="2020-05-05T11:43:27.031" v="2687" actId="47"/>
        <pc:sldMkLst>
          <pc:docMk/>
          <pc:sldMk cId="4013647447" sldId="804"/>
        </pc:sldMkLst>
        <pc:spChg chg="mod">
          <ac:chgData name="Matt Kayrish" userId="86b0ed96aac4a264" providerId="LiveId" clId="{DFD51826-9725-4792-B818-E79417845CF1}" dt="2020-05-05T02:54:36.737" v="834" actId="20577"/>
          <ac:spMkLst>
            <pc:docMk/>
            <pc:sldMk cId="4013647447" sldId="804"/>
            <ac:spMk id="5" creationId="{B516B710-55CE-4749-8A78-9EF9000A1148}"/>
          </ac:spMkLst>
        </pc:spChg>
      </pc:sldChg>
      <pc:sldChg chg="addSp delSp modSp add">
        <pc:chgData name="Matt Kayrish" userId="86b0ed96aac4a264" providerId="LiveId" clId="{DFD51826-9725-4792-B818-E79417845CF1}" dt="2020-05-05T12:25:08.670" v="2995" actId="20577"/>
        <pc:sldMkLst>
          <pc:docMk/>
          <pc:sldMk cId="1664455057" sldId="805"/>
        </pc:sldMkLst>
        <pc:spChg chg="add mod">
          <ac:chgData name="Matt Kayrish" userId="86b0ed96aac4a264" providerId="LiveId" clId="{DFD51826-9725-4792-B818-E79417845CF1}" dt="2020-05-05T11:03:25.116" v="2413" actId="20577"/>
          <ac:spMkLst>
            <pc:docMk/>
            <pc:sldMk cId="1664455057" sldId="805"/>
            <ac:spMk id="5" creationId="{B849351A-B474-4E4C-B4BE-34612A22AD85}"/>
          </ac:spMkLst>
        </pc:spChg>
        <pc:spChg chg="ord">
          <ac:chgData name="Matt Kayrish" userId="86b0ed96aac4a264" providerId="LiveId" clId="{DFD51826-9725-4792-B818-E79417845CF1}" dt="2020-05-05T11:05:38.847" v="2432" actId="167"/>
          <ac:spMkLst>
            <pc:docMk/>
            <pc:sldMk cId="1664455057" sldId="805"/>
            <ac:spMk id="7" creationId="{00000000-0000-0000-0000-000000000000}"/>
          </ac:spMkLst>
        </pc:spChg>
        <pc:spChg chg="ord">
          <ac:chgData name="Matt Kayrish" userId="86b0ed96aac4a264" providerId="LiveId" clId="{DFD51826-9725-4792-B818-E79417845CF1}" dt="2020-05-05T11:05:17.015" v="2429" actId="167"/>
          <ac:spMkLst>
            <pc:docMk/>
            <pc:sldMk cId="1664455057" sldId="805"/>
            <ac:spMk id="8" creationId="{D662E81F-128F-4F6D-B48A-97732E4ED581}"/>
          </ac:spMkLst>
        </pc:spChg>
        <pc:spChg chg="add mod">
          <ac:chgData name="Matt Kayrish" userId="86b0ed96aac4a264" providerId="LiveId" clId="{DFD51826-9725-4792-B818-E79417845CF1}" dt="2020-05-05T03:05:02.117" v="1231" actId="1037"/>
          <ac:spMkLst>
            <pc:docMk/>
            <pc:sldMk cId="1664455057" sldId="805"/>
            <ac:spMk id="10" creationId="{240B5B1A-A65A-4A27-8A3F-EFFECDF7A8FC}"/>
          </ac:spMkLst>
        </pc:spChg>
        <pc:spChg chg="add mod">
          <ac:chgData name="Matt Kayrish" userId="86b0ed96aac4a264" providerId="LiveId" clId="{DFD51826-9725-4792-B818-E79417845CF1}" dt="2020-05-05T03:09:13.061" v="2037" actId="207"/>
          <ac:spMkLst>
            <pc:docMk/>
            <pc:sldMk cId="1664455057" sldId="805"/>
            <ac:spMk id="12" creationId="{F3AD47E2-47A5-4CC2-8153-FFF0057C932E}"/>
          </ac:spMkLst>
        </pc:spChg>
        <pc:spChg chg="add mod">
          <ac:chgData name="Matt Kayrish" userId="86b0ed96aac4a264" providerId="LiveId" clId="{DFD51826-9725-4792-B818-E79417845CF1}" dt="2020-05-05T03:05:19.192" v="1301" actId="14100"/>
          <ac:spMkLst>
            <pc:docMk/>
            <pc:sldMk cId="1664455057" sldId="805"/>
            <ac:spMk id="13" creationId="{43C05A11-6035-40B0-ADA2-37D50667A8CE}"/>
          </ac:spMkLst>
        </pc:spChg>
        <pc:spChg chg="add mod">
          <ac:chgData name="Matt Kayrish" userId="86b0ed96aac4a264" providerId="LiveId" clId="{DFD51826-9725-4792-B818-E79417845CF1}" dt="2020-05-05T03:09:13.061" v="2037" actId="207"/>
          <ac:spMkLst>
            <pc:docMk/>
            <pc:sldMk cId="1664455057" sldId="805"/>
            <ac:spMk id="14" creationId="{C9640620-482E-49EB-BD28-F763C1373E1B}"/>
          </ac:spMkLst>
        </pc:spChg>
        <pc:spChg chg="add mod">
          <ac:chgData name="Matt Kayrish" userId="86b0ed96aac4a264" providerId="LiveId" clId="{DFD51826-9725-4792-B818-E79417845CF1}" dt="2020-05-05T03:05:49.175" v="1395" actId="1035"/>
          <ac:spMkLst>
            <pc:docMk/>
            <pc:sldMk cId="1664455057" sldId="805"/>
            <ac:spMk id="15" creationId="{84C20B40-40C8-40CC-ACA1-515836FCCE1D}"/>
          </ac:spMkLst>
        </pc:spChg>
        <pc:spChg chg="add mod">
          <ac:chgData name="Matt Kayrish" userId="86b0ed96aac4a264" providerId="LiveId" clId="{DFD51826-9725-4792-B818-E79417845CF1}" dt="2020-05-05T03:09:13.061" v="2037" actId="207"/>
          <ac:spMkLst>
            <pc:docMk/>
            <pc:sldMk cId="1664455057" sldId="805"/>
            <ac:spMk id="16" creationId="{8F70C71F-8FCB-412A-86E8-32F34B78EB5F}"/>
          </ac:spMkLst>
        </pc:spChg>
        <pc:spChg chg="add mod">
          <ac:chgData name="Matt Kayrish" userId="86b0ed96aac4a264" providerId="LiveId" clId="{DFD51826-9725-4792-B818-E79417845CF1}" dt="2020-05-05T03:06:15.735" v="1491" actId="14100"/>
          <ac:spMkLst>
            <pc:docMk/>
            <pc:sldMk cId="1664455057" sldId="805"/>
            <ac:spMk id="17" creationId="{728A2B97-3BC7-440A-B714-FA61EEA29BEF}"/>
          </ac:spMkLst>
        </pc:spChg>
        <pc:spChg chg="add mod">
          <ac:chgData name="Matt Kayrish" userId="86b0ed96aac4a264" providerId="LiveId" clId="{DFD51826-9725-4792-B818-E79417845CF1}" dt="2020-05-05T03:09:13.061" v="2037" actId="207"/>
          <ac:spMkLst>
            <pc:docMk/>
            <pc:sldMk cId="1664455057" sldId="805"/>
            <ac:spMk id="18" creationId="{B6C33BD2-F92E-47E4-B648-74981B00C758}"/>
          </ac:spMkLst>
        </pc:spChg>
        <pc:spChg chg="add mod">
          <ac:chgData name="Matt Kayrish" userId="86b0ed96aac4a264" providerId="LiveId" clId="{DFD51826-9725-4792-B818-E79417845CF1}" dt="2020-05-05T03:06:47.539" v="1579" actId="14100"/>
          <ac:spMkLst>
            <pc:docMk/>
            <pc:sldMk cId="1664455057" sldId="805"/>
            <ac:spMk id="19" creationId="{FE4A84B3-A005-45C1-8B10-A6714940D35D}"/>
          </ac:spMkLst>
        </pc:spChg>
        <pc:spChg chg="add mod">
          <ac:chgData name="Matt Kayrish" userId="86b0ed96aac4a264" providerId="LiveId" clId="{DFD51826-9725-4792-B818-E79417845CF1}" dt="2020-05-05T03:09:13.061" v="2037" actId="207"/>
          <ac:spMkLst>
            <pc:docMk/>
            <pc:sldMk cId="1664455057" sldId="805"/>
            <ac:spMk id="20" creationId="{0040A01C-79C9-4914-9306-14C2D45FBA96}"/>
          </ac:spMkLst>
        </pc:spChg>
        <pc:spChg chg="add mod">
          <ac:chgData name="Matt Kayrish" userId="86b0ed96aac4a264" providerId="LiveId" clId="{DFD51826-9725-4792-B818-E79417845CF1}" dt="2020-05-05T03:07:49.697" v="1769" actId="14100"/>
          <ac:spMkLst>
            <pc:docMk/>
            <pc:sldMk cId="1664455057" sldId="805"/>
            <ac:spMk id="21" creationId="{37907158-DBC0-4FAF-862F-BBA5E93FEC5C}"/>
          </ac:spMkLst>
        </pc:spChg>
        <pc:spChg chg="add mod">
          <ac:chgData name="Matt Kayrish" userId="86b0ed96aac4a264" providerId="LiveId" clId="{DFD51826-9725-4792-B818-E79417845CF1}" dt="2020-05-05T03:09:13.061" v="2037" actId="207"/>
          <ac:spMkLst>
            <pc:docMk/>
            <pc:sldMk cId="1664455057" sldId="805"/>
            <ac:spMk id="22" creationId="{0FA535E2-48CB-41D9-A08B-199C47E3B53D}"/>
          </ac:spMkLst>
        </pc:spChg>
        <pc:spChg chg="add mod">
          <ac:chgData name="Matt Kayrish" userId="86b0ed96aac4a264" providerId="LiveId" clId="{DFD51826-9725-4792-B818-E79417845CF1}" dt="2020-05-05T11:03:33.932" v="2414" actId="14100"/>
          <ac:spMkLst>
            <pc:docMk/>
            <pc:sldMk cId="1664455057" sldId="805"/>
            <ac:spMk id="23" creationId="{8481E7EB-3586-4A16-80AD-ACE1A3D3D33B}"/>
          </ac:spMkLst>
        </pc:spChg>
        <pc:spChg chg="add mod">
          <ac:chgData name="Matt Kayrish" userId="86b0ed96aac4a264" providerId="LiveId" clId="{DFD51826-9725-4792-B818-E79417845CF1}" dt="2020-05-05T11:03:39.325" v="2415" actId="1076"/>
          <ac:spMkLst>
            <pc:docMk/>
            <pc:sldMk cId="1664455057" sldId="805"/>
            <ac:spMk id="24" creationId="{8655851A-58AF-45B6-861C-566253228086}"/>
          </ac:spMkLst>
        </pc:spChg>
        <pc:spChg chg="add mod">
          <ac:chgData name="Matt Kayrish" userId="86b0ed96aac4a264" providerId="LiveId" clId="{DFD51826-9725-4792-B818-E79417845CF1}" dt="2020-05-05T11:03:47.810" v="2417" actId="14100"/>
          <ac:spMkLst>
            <pc:docMk/>
            <pc:sldMk cId="1664455057" sldId="805"/>
            <ac:spMk id="25" creationId="{6648860C-2420-4DA9-85DE-B0E8C45C25A8}"/>
          </ac:spMkLst>
        </pc:spChg>
        <pc:spChg chg="add mod">
          <ac:chgData name="Matt Kayrish" userId="86b0ed96aac4a264" providerId="LiveId" clId="{DFD51826-9725-4792-B818-E79417845CF1}" dt="2020-05-05T11:04:18.150" v="2424" actId="1076"/>
          <ac:spMkLst>
            <pc:docMk/>
            <pc:sldMk cId="1664455057" sldId="805"/>
            <ac:spMk id="26" creationId="{ED939ACD-CC2D-4E83-B16A-3E243C9A3F23}"/>
          </ac:spMkLst>
        </pc:spChg>
        <pc:spChg chg="add mod">
          <ac:chgData name="Matt Kayrish" userId="86b0ed96aac4a264" providerId="LiveId" clId="{DFD51826-9725-4792-B818-E79417845CF1}" dt="2020-05-05T03:09:44.414" v="2120" actId="1076"/>
          <ac:spMkLst>
            <pc:docMk/>
            <pc:sldMk cId="1664455057" sldId="805"/>
            <ac:spMk id="27" creationId="{87079BE1-A079-45A9-B0C6-4440BA3B3E04}"/>
          </ac:spMkLst>
        </pc:spChg>
        <pc:spChg chg="add del mod">
          <ac:chgData name="Matt Kayrish" userId="86b0ed96aac4a264" providerId="LiveId" clId="{DFD51826-9725-4792-B818-E79417845CF1}" dt="2020-05-05T11:03:53.609" v="2419" actId="478"/>
          <ac:spMkLst>
            <pc:docMk/>
            <pc:sldMk cId="1664455057" sldId="805"/>
            <ac:spMk id="28" creationId="{F8A80D21-4791-40AB-BF80-DF0732EFBA1D}"/>
          </ac:spMkLst>
        </pc:spChg>
        <pc:spChg chg="add mod">
          <ac:chgData name="Matt Kayrish" userId="86b0ed96aac4a264" providerId="LiveId" clId="{DFD51826-9725-4792-B818-E79417845CF1}" dt="2020-05-05T11:04:01.251" v="2420" actId="1076"/>
          <ac:spMkLst>
            <pc:docMk/>
            <pc:sldMk cId="1664455057" sldId="805"/>
            <ac:spMk id="29" creationId="{B1FC9244-986F-4AEE-953D-8A36559B1015}"/>
          </ac:spMkLst>
        </pc:spChg>
        <pc:spChg chg="add mod">
          <ac:chgData name="Matt Kayrish" userId="86b0ed96aac4a264" providerId="LiveId" clId="{DFD51826-9725-4792-B818-E79417845CF1}" dt="2020-05-05T11:05:32.049" v="2431" actId="14100"/>
          <ac:spMkLst>
            <pc:docMk/>
            <pc:sldMk cId="1664455057" sldId="805"/>
            <ac:spMk id="30" creationId="{B8702B8B-FB1D-4223-85C7-89759BC16250}"/>
          </ac:spMkLst>
        </pc:spChg>
        <pc:spChg chg="add mod">
          <ac:chgData name="Matt Kayrish" userId="86b0ed96aac4a264" providerId="LiveId" clId="{DFD51826-9725-4792-B818-E79417845CF1}" dt="2020-05-05T12:25:08.670" v="2995" actId="20577"/>
          <ac:spMkLst>
            <pc:docMk/>
            <pc:sldMk cId="1664455057" sldId="805"/>
            <ac:spMk id="31" creationId="{C23F0137-FF94-46BF-97E8-3EA875A27FCD}"/>
          </ac:spMkLst>
        </pc:spChg>
        <pc:spChg chg="add mod">
          <ac:chgData name="Matt Kayrish" userId="86b0ed96aac4a264" providerId="LiveId" clId="{DFD51826-9725-4792-B818-E79417845CF1}" dt="2020-05-05T11:04:12.801" v="2423" actId="14100"/>
          <ac:spMkLst>
            <pc:docMk/>
            <pc:sldMk cId="1664455057" sldId="805"/>
            <ac:spMk id="32" creationId="{2BEC8252-2575-421E-B7AC-461A30043098}"/>
          </ac:spMkLst>
        </pc:spChg>
        <pc:spChg chg="add mod">
          <ac:chgData name="Matt Kayrish" userId="86b0ed96aac4a264" providerId="LiveId" clId="{DFD51826-9725-4792-B818-E79417845CF1}" dt="2020-05-05T11:06:23.737" v="2441" actId="14100"/>
          <ac:spMkLst>
            <pc:docMk/>
            <pc:sldMk cId="1664455057" sldId="805"/>
            <ac:spMk id="34" creationId="{CCCF12FA-E012-46F6-9A58-00052207C46D}"/>
          </ac:spMkLst>
        </pc:spChg>
        <pc:picChg chg="del mod">
          <ac:chgData name="Matt Kayrish" userId="86b0ed96aac4a264" providerId="LiveId" clId="{DFD51826-9725-4792-B818-E79417845CF1}" dt="2020-05-05T03:02:19.046" v="1052" actId="478"/>
          <ac:picMkLst>
            <pc:docMk/>
            <pc:sldMk cId="1664455057" sldId="805"/>
            <ac:picMk id="3" creationId="{E2F100B7-8EA8-4408-8434-221122FC6E25}"/>
          </ac:picMkLst>
        </pc:picChg>
        <pc:picChg chg="del">
          <ac:chgData name="Matt Kayrish" userId="86b0ed96aac4a264" providerId="LiveId" clId="{DFD51826-9725-4792-B818-E79417845CF1}" dt="2020-05-05T02:57:28.990" v="836" actId="478"/>
          <ac:picMkLst>
            <pc:docMk/>
            <pc:sldMk cId="1664455057" sldId="805"/>
            <ac:picMk id="4" creationId="{97B75BE6-FE7E-4D61-B895-71D5600097E2}"/>
          </ac:picMkLst>
        </pc:picChg>
        <pc:picChg chg="del mod">
          <ac:chgData name="Matt Kayrish" userId="86b0ed96aac4a264" providerId="LiveId" clId="{DFD51826-9725-4792-B818-E79417845CF1}" dt="2020-05-05T03:02:30.748" v="1055" actId="478"/>
          <ac:picMkLst>
            <pc:docMk/>
            <pc:sldMk cId="1664455057" sldId="805"/>
            <ac:picMk id="6" creationId="{CF62F046-26F0-4F6A-92E3-A0DDD280E34D}"/>
          </ac:picMkLst>
        </pc:picChg>
        <pc:picChg chg="add del mod">
          <ac:chgData name="Matt Kayrish" userId="86b0ed96aac4a264" providerId="LiveId" clId="{DFD51826-9725-4792-B818-E79417845CF1}" dt="2020-05-05T11:04:21.233" v="2425" actId="478"/>
          <ac:picMkLst>
            <pc:docMk/>
            <pc:sldMk cId="1664455057" sldId="805"/>
            <ac:picMk id="9" creationId="{3E234266-EA9E-46DC-8DC2-C8FB5190D021}"/>
          </ac:picMkLst>
        </pc:picChg>
        <pc:picChg chg="add mod ord">
          <ac:chgData name="Matt Kayrish" userId="86b0ed96aac4a264" providerId="LiveId" clId="{DFD51826-9725-4792-B818-E79417845CF1}" dt="2020-05-05T11:05:09.060" v="2428" actId="1076"/>
          <ac:picMkLst>
            <pc:docMk/>
            <pc:sldMk cId="1664455057" sldId="805"/>
            <ac:picMk id="33" creationId="{027952CD-B2D7-4058-9EA9-4CFA0DF570E6}"/>
          </ac:picMkLst>
        </pc:picChg>
        <pc:cxnChg chg="del">
          <ac:chgData name="Matt Kayrish" userId="86b0ed96aac4a264" providerId="LiveId" clId="{DFD51826-9725-4792-B818-E79417845CF1}" dt="2020-05-05T02:57:31.143" v="837" actId="478"/>
          <ac:cxnSpMkLst>
            <pc:docMk/>
            <pc:sldMk cId="1664455057" sldId="805"/>
            <ac:cxnSpMk id="11" creationId="{22ED7459-29B0-4D47-AEDB-FC65055DC4F8}"/>
          </ac:cxnSpMkLst>
        </pc:cxnChg>
      </pc:sldChg>
      <pc:sldChg chg="addSp delSp modSp add ord">
        <pc:chgData name="Matt Kayrish" userId="86b0ed96aac4a264" providerId="LiveId" clId="{DFD51826-9725-4792-B818-E79417845CF1}" dt="2020-05-05T12:48:44.191" v="3788" actId="20577"/>
        <pc:sldMkLst>
          <pc:docMk/>
          <pc:sldMk cId="504985391" sldId="806"/>
        </pc:sldMkLst>
        <pc:spChg chg="mod">
          <ac:chgData name="Matt Kayrish" userId="86b0ed96aac4a264" providerId="LiveId" clId="{DFD51826-9725-4792-B818-E79417845CF1}" dt="2020-05-05T12:48:44.191" v="3788" actId="20577"/>
          <ac:spMkLst>
            <pc:docMk/>
            <pc:sldMk cId="504985391" sldId="806"/>
            <ac:spMk id="5" creationId="{B516B710-55CE-4749-8A78-9EF9000A1148}"/>
          </ac:spMkLst>
        </pc:spChg>
        <pc:spChg chg="add mod">
          <ac:chgData name="Matt Kayrish" userId="86b0ed96aac4a264" providerId="LiveId" clId="{DFD51826-9725-4792-B818-E79417845CF1}" dt="2020-05-05T11:14:44.070" v="2488" actId="20577"/>
          <ac:spMkLst>
            <pc:docMk/>
            <pc:sldMk cId="504985391" sldId="806"/>
            <ac:spMk id="11" creationId="{2F1AF5E5-7C06-4BED-8A52-0C1DCC4720A4}"/>
          </ac:spMkLst>
        </pc:spChg>
        <pc:spChg chg="add mod">
          <ac:chgData name="Matt Kayrish" userId="86b0ed96aac4a264" providerId="LiveId" clId="{DFD51826-9725-4792-B818-E79417845CF1}" dt="2020-05-05T11:15:00.807" v="2508" actId="20577"/>
          <ac:spMkLst>
            <pc:docMk/>
            <pc:sldMk cId="504985391" sldId="806"/>
            <ac:spMk id="12" creationId="{1BEBD8BF-99E4-4B15-A23D-9905748207B4}"/>
          </ac:spMkLst>
        </pc:spChg>
        <pc:picChg chg="add mod">
          <ac:chgData name="Matt Kayrish" userId="86b0ed96aac4a264" providerId="LiveId" clId="{DFD51826-9725-4792-B818-E79417845CF1}" dt="2020-05-05T11:11:44.286" v="2462" actId="14100"/>
          <ac:picMkLst>
            <pc:docMk/>
            <pc:sldMk cId="504985391" sldId="806"/>
            <ac:picMk id="4" creationId="{0210A7CD-B3E3-49CB-B0AF-E9FF24A4BD47}"/>
          </ac:picMkLst>
        </pc:picChg>
        <pc:picChg chg="add mod">
          <ac:chgData name="Matt Kayrish" userId="86b0ed96aac4a264" providerId="LiveId" clId="{DFD51826-9725-4792-B818-E79417845CF1}" dt="2020-05-05T11:14:21.325" v="2466" actId="14100"/>
          <ac:picMkLst>
            <pc:docMk/>
            <pc:sldMk cId="504985391" sldId="806"/>
            <ac:picMk id="6" creationId="{04B19F1E-F2F0-4390-93E6-1CF6A9AE2D81}"/>
          </ac:picMkLst>
        </pc:picChg>
        <pc:picChg chg="del">
          <ac:chgData name="Matt Kayrish" userId="86b0ed96aac4a264" providerId="LiveId" clId="{DFD51826-9725-4792-B818-E79417845CF1}" dt="2020-05-05T11:11:34.346" v="2459" actId="478"/>
          <ac:picMkLst>
            <pc:docMk/>
            <pc:sldMk cId="504985391" sldId="806"/>
            <ac:picMk id="9" creationId="{5641AFFC-3DB3-4FA4-8DD0-B97B5CDEF5B9}"/>
          </ac:picMkLst>
        </pc:picChg>
        <pc:picChg chg="del">
          <ac:chgData name="Matt Kayrish" userId="86b0ed96aac4a264" providerId="LiveId" clId="{DFD51826-9725-4792-B818-E79417845CF1}" dt="2020-05-05T11:11:48.631" v="2463" actId="478"/>
          <ac:picMkLst>
            <pc:docMk/>
            <pc:sldMk cId="504985391" sldId="806"/>
            <ac:picMk id="10" creationId="{0C74AC18-3FDA-473E-B56A-09D3B626533B}"/>
          </ac:picMkLst>
        </pc:picChg>
      </pc:sldChg>
      <pc:sldChg chg="delSp modSp add">
        <pc:chgData name="Matt Kayrish" userId="86b0ed96aac4a264" providerId="LiveId" clId="{DFD51826-9725-4792-B818-E79417845CF1}" dt="2020-05-05T12:25:53.399" v="3070" actId="1038"/>
        <pc:sldMkLst>
          <pc:docMk/>
          <pc:sldMk cId="4285635615" sldId="807"/>
        </pc:sldMkLst>
        <pc:spChg chg="del">
          <ac:chgData name="Matt Kayrish" userId="86b0ed96aac4a264" providerId="LiveId" clId="{DFD51826-9725-4792-B818-E79417845CF1}" dt="2020-05-05T11:34:18.282" v="2527" actId="478"/>
          <ac:spMkLst>
            <pc:docMk/>
            <pc:sldMk cId="4285635615" sldId="807"/>
            <ac:spMk id="5" creationId="{B849351A-B474-4E4C-B4BE-34612A22AD85}"/>
          </ac:spMkLst>
        </pc:spChg>
        <pc:spChg chg="del">
          <ac:chgData name="Matt Kayrish" userId="86b0ed96aac4a264" providerId="LiveId" clId="{DFD51826-9725-4792-B818-E79417845CF1}" dt="2020-05-05T11:34:18.282" v="2527" actId="478"/>
          <ac:spMkLst>
            <pc:docMk/>
            <pc:sldMk cId="4285635615" sldId="807"/>
            <ac:spMk id="10" creationId="{240B5B1A-A65A-4A27-8A3F-EFFECDF7A8FC}"/>
          </ac:spMkLst>
        </pc:spChg>
        <pc:spChg chg="del">
          <ac:chgData name="Matt Kayrish" userId="86b0ed96aac4a264" providerId="LiveId" clId="{DFD51826-9725-4792-B818-E79417845CF1}" dt="2020-05-05T11:34:18.282" v="2527" actId="478"/>
          <ac:spMkLst>
            <pc:docMk/>
            <pc:sldMk cId="4285635615" sldId="807"/>
            <ac:spMk id="12" creationId="{F3AD47E2-47A5-4CC2-8153-FFF0057C932E}"/>
          </ac:spMkLst>
        </pc:spChg>
        <pc:spChg chg="del">
          <ac:chgData name="Matt Kayrish" userId="86b0ed96aac4a264" providerId="LiveId" clId="{DFD51826-9725-4792-B818-E79417845CF1}" dt="2020-05-05T11:34:18.282" v="2527" actId="478"/>
          <ac:spMkLst>
            <pc:docMk/>
            <pc:sldMk cId="4285635615" sldId="807"/>
            <ac:spMk id="13" creationId="{43C05A11-6035-40B0-ADA2-37D50667A8CE}"/>
          </ac:spMkLst>
        </pc:spChg>
        <pc:spChg chg="del">
          <ac:chgData name="Matt Kayrish" userId="86b0ed96aac4a264" providerId="LiveId" clId="{DFD51826-9725-4792-B818-E79417845CF1}" dt="2020-05-05T11:34:18.282" v="2527" actId="478"/>
          <ac:spMkLst>
            <pc:docMk/>
            <pc:sldMk cId="4285635615" sldId="807"/>
            <ac:spMk id="14" creationId="{C9640620-482E-49EB-BD28-F763C1373E1B}"/>
          </ac:spMkLst>
        </pc:spChg>
        <pc:spChg chg="del">
          <ac:chgData name="Matt Kayrish" userId="86b0ed96aac4a264" providerId="LiveId" clId="{DFD51826-9725-4792-B818-E79417845CF1}" dt="2020-05-05T11:34:18.282" v="2527" actId="478"/>
          <ac:spMkLst>
            <pc:docMk/>
            <pc:sldMk cId="4285635615" sldId="807"/>
            <ac:spMk id="15" creationId="{84C20B40-40C8-40CC-ACA1-515836FCCE1D}"/>
          </ac:spMkLst>
        </pc:spChg>
        <pc:spChg chg="del">
          <ac:chgData name="Matt Kayrish" userId="86b0ed96aac4a264" providerId="LiveId" clId="{DFD51826-9725-4792-B818-E79417845CF1}" dt="2020-05-05T11:34:18.282" v="2527" actId="478"/>
          <ac:spMkLst>
            <pc:docMk/>
            <pc:sldMk cId="4285635615" sldId="807"/>
            <ac:spMk id="16" creationId="{8F70C71F-8FCB-412A-86E8-32F34B78EB5F}"/>
          </ac:spMkLst>
        </pc:spChg>
        <pc:spChg chg="del">
          <ac:chgData name="Matt Kayrish" userId="86b0ed96aac4a264" providerId="LiveId" clId="{DFD51826-9725-4792-B818-E79417845CF1}" dt="2020-05-05T11:34:18.282" v="2527" actId="478"/>
          <ac:spMkLst>
            <pc:docMk/>
            <pc:sldMk cId="4285635615" sldId="807"/>
            <ac:spMk id="17" creationId="{728A2B97-3BC7-440A-B714-FA61EEA29BEF}"/>
          </ac:spMkLst>
        </pc:spChg>
        <pc:spChg chg="del">
          <ac:chgData name="Matt Kayrish" userId="86b0ed96aac4a264" providerId="LiveId" clId="{DFD51826-9725-4792-B818-E79417845CF1}" dt="2020-05-05T11:34:18.282" v="2527" actId="478"/>
          <ac:spMkLst>
            <pc:docMk/>
            <pc:sldMk cId="4285635615" sldId="807"/>
            <ac:spMk id="18" creationId="{B6C33BD2-F92E-47E4-B648-74981B00C758}"/>
          </ac:spMkLst>
        </pc:spChg>
        <pc:spChg chg="del">
          <ac:chgData name="Matt Kayrish" userId="86b0ed96aac4a264" providerId="LiveId" clId="{DFD51826-9725-4792-B818-E79417845CF1}" dt="2020-05-05T11:34:18.282" v="2527" actId="478"/>
          <ac:spMkLst>
            <pc:docMk/>
            <pc:sldMk cId="4285635615" sldId="807"/>
            <ac:spMk id="19" creationId="{FE4A84B3-A005-45C1-8B10-A6714940D35D}"/>
          </ac:spMkLst>
        </pc:spChg>
        <pc:spChg chg="del">
          <ac:chgData name="Matt Kayrish" userId="86b0ed96aac4a264" providerId="LiveId" clId="{DFD51826-9725-4792-B818-E79417845CF1}" dt="2020-05-05T11:34:18.282" v="2527" actId="478"/>
          <ac:spMkLst>
            <pc:docMk/>
            <pc:sldMk cId="4285635615" sldId="807"/>
            <ac:spMk id="20" creationId="{0040A01C-79C9-4914-9306-14C2D45FBA96}"/>
          </ac:spMkLst>
        </pc:spChg>
        <pc:spChg chg="del">
          <ac:chgData name="Matt Kayrish" userId="86b0ed96aac4a264" providerId="LiveId" clId="{DFD51826-9725-4792-B818-E79417845CF1}" dt="2020-05-05T11:34:18.282" v="2527" actId="478"/>
          <ac:spMkLst>
            <pc:docMk/>
            <pc:sldMk cId="4285635615" sldId="807"/>
            <ac:spMk id="21" creationId="{37907158-DBC0-4FAF-862F-BBA5E93FEC5C}"/>
          </ac:spMkLst>
        </pc:spChg>
        <pc:spChg chg="del">
          <ac:chgData name="Matt Kayrish" userId="86b0ed96aac4a264" providerId="LiveId" clId="{DFD51826-9725-4792-B818-E79417845CF1}" dt="2020-05-05T11:34:18.282" v="2527" actId="478"/>
          <ac:spMkLst>
            <pc:docMk/>
            <pc:sldMk cId="4285635615" sldId="807"/>
            <ac:spMk id="22" creationId="{0FA535E2-48CB-41D9-A08B-199C47E3B53D}"/>
          </ac:spMkLst>
        </pc:spChg>
        <pc:spChg chg="del">
          <ac:chgData name="Matt Kayrish" userId="86b0ed96aac4a264" providerId="LiveId" clId="{DFD51826-9725-4792-B818-E79417845CF1}" dt="2020-05-05T11:34:18.282" v="2527" actId="478"/>
          <ac:spMkLst>
            <pc:docMk/>
            <pc:sldMk cId="4285635615" sldId="807"/>
            <ac:spMk id="23" creationId="{8481E7EB-3586-4A16-80AD-ACE1A3D3D33B}"/>
          </ac:spMkLst>
        </pc:spChg>
        <pc:spChg chg="del">
          <ac:chgData name="Matt Kayrish" userId="86b0ed96aac4a264" providerId="LiveId" clId="{DFD51826-9725-4792-B818-E79417845CF1}" dt="2020-05-05T11:34:18.282" v="2527" actId="478"/>
          <ac:spMkLst>
            <pc:docMk/>
            <pc:sldMk cId="4285635615" sldId="807"/>
            <ac:spMk id="24" creationId="{8655851A-58AF-45B6-861C-566253228086}"/>
          </ac:spMkLst>
        </pc:spChg>
        <pc:spChg chg="del">
          <ac:chgData name="Matt Kayrish" userId="86b0ed96aac4a264" providerId="LiveId" clId="{DFD51826-9725-4792-B818-E79417845CF1}" dt="2020-05-05T11:34:18.282" v="2527" actId="478"/>
          <ac:spMkLst>
            <pc:docMk/>
            <pc:sldMk cId="4285635615" sldId="807"/>
            <ac:spMk id="25" creationId="{6648860C-2420-4DA9-85DE-B0E8C45C25A8}"/>
          </ac:spMkLst>
        </pc:spChg>
        <pc:spChg chg="del">
          <ac:chgData name="Matt Kayrish" userId="86b0ed96aac4a264" providerId="LiveId" clId="{DFD51826-9725-4792-B818-E79417845CF1}" dt="2020-05-05T11:34:18.282" v="2527" actId="478"/>
          <ac:spMkLst>
            <pc:docMk/>
            <pc:sldMk cId="4285635615" sldId="807"/>
            <ac:spMk id="26" creationId="{ED939ACD-CC2D-4E83-B16A-3E243C9A3F23}"/>
          </ac:spMkLst>
        </pc:spChg>
        <pc:spChg chg="mod">
          <ac:chgData name="Matt Kayrish" userId="86b0ed96aac4a264" providerId="LiveId" clId="{DFD51826-9725-4792-B818-E79417845CF1}" dt="2020-05-05T11:34:49.960" v="2603" actId="1076"/>
          <ac:spMkLst>
            <pc:docMk/>
            <pc:sldMk cId="4285635615" sldId="807"/>
            <ac:spMk id="27" creationId="{87079BE1-A079-45A9-B0C6-4440BA3B3E04}"/>
          </ac:spMkLst>
        </pc:spChg>
        <pc:spChg chg="del">
          <ac:chgData name="Matt Kayrish" userId="86b0ed96aac4a264" providerId="LiveId" clId="{DFD51826-9725-4792-B818-E79417845CF1}" dt="2020-05-05T11:34:18.282" v="2527" actId="478"/>
          <ac:spMkLst>
            <pc:docMk/>
            <pc:sldMk cId="4285635615" sldId="807"/>
            <ac:spMk id="29" creationId="{B1FC9244-986F-4AEE-953D-8A36559B1015}"/>
          </ac:spMkLst>
        </pc:spChg>
        <pc:spChg chg="mod">
          <ac:chgData name="Matt Kayrish" userId="86b0ed96aac4a264" providerId="LiveId" clId="{DFD51826-9725-4792-B818-E79417845CF1}" dt="2020-05-05T12:25:53.399" v="3070" actId="1038"/>
          <ac:spMkLst>
            <pc:docMk/>
            <pc:sldMk cId="4285635615" sldId="807"/>
            <ac:spMk id="31" creationId="{C23F0137-FF94-46BF-97E8-3EA875A27FCD}"/>
          </ac:spMkLst>
        </pc:spChg>
        <pc:spChg chg="del">
          <ac:chgData name="Matt Kayrish" userId="86b0ed96aac4a264" providerId="LiveId" clId="{DFD51826-9725-4792-B818-E79417845CF1}" dt="2020-05-05T11:34:18.282" v="2527" actId="478"/>
          <ac:spMkLst>
            <pc:docMk/>
            <pc:sldMk cId="4285635615" sldId="807"/>
            <ac:spMk id="32" creationId="{2BEC8252-2575-421E-B7AC-461A30043098}"/>
          </ac:spMkLst>
        </pc:spChg>
      </pc:sldChg>
      <pc:sldChg chg="addSp delSp modSp add ord">
        <pc:chgData name="Matt Kayrish" userId="86b0ed96aac4a264" providerId="LiveId" clId="{DFD51826-9725-4792-B818-E79417845CF1}" dt="2020-05-05T12:26:04.807" v="3076" actId="14100"/>
        <pc:sldMkLst>
          <pc:docMk/>
          <pc:sldMk cId="2076149029" sldId="808"/>
        </pc:sldMkLst>
        <pc:spChg chg="mod">
          <ac:chgData name="Matt Kayrish" userId="86b0ed96aac4a264" providerId="LiveId" clId="{DFD51826-9725-4792-B818-E79417845CF1}" dt="2020-05-05T11:35:19.154" v="2620" actId="1076"/>
          <ac:spMkLst>
            <pc:docMk/>
            <pc:sldMk cId="2076149029" sldId="808"/>
            <ac:spMk id="27" creationId="{87079BE1-A079-45A9-B0C6-4440BA3B3E04}"/>
          </ac:spMkLst>
        </pc:spChg>
        <pc:spChg chg="mod">
          <ac:chgData name="Matt Kayrish" userId="86b0ed96aac4a264" providerId="LiveId" clId="{DFD51826-9725-4792-B818-E79417845CF1}" dt="2020-05-05T11:36:14.332" v="2659" actId="1076"/>
          <ac:spMkLst>
            <pc:docMk/>
            <pc:sldMk cId="2076149029" sldId="808"/>
            <ac:spMk id="30" creationId="{B8702B8B-FB1D-4223-85C7-89759BC16250}"/>
          </ac:spMkLst>
        </pc:spChg>
        <pc:spChg chg="mod">
          <ac:chgData name="Matt Kayrish" userId="86b0ed96aac4a264" providerId="LiveId" clId="{DFD51826-9725-4792-B818-E79417845CF1}" dt="2020-05-05T12:26:04.807" v="3076" actId="14100"/>
          <ac:spMkLst>
            <pc:docMk/>
            <pc:sldMk cId="2076149029" sldId="808"/>
            <ac:spMk id="31" creationId="{C23F0137-FF94-46BF-97E8-3EA875A27FCD}"/>
          </ac:spMkLst>
        </pc:spChg>
        <pc:spChg chg="mod">
          <ac:chgData name="Matt Kayrish" userId="86b0ed96aac4a264" providerId="LiveId" clId="{DFD51826-9725-4792-B818-E79417845CF1}" dt="2020-05-05T11:36:10.894" v="2658" actId="1076"/>
          <ac:spMkLst>
            <pc:docMk/>
            <pc:sldMk cId="2076149029" sldId="808"/>
            <ac:spMk id="34" creationId="{CCCF12FA-E012-46F6-9A58-00052207C46D}"/>
          </ac:spMkLst>
        </pc:spChg>
        <pc:picChg chg="add mod ord">
          <ac:chgData name="Matt Kayrish" userId="86b0ed96aac4a264" providerId="LiveId" clId="{DFD51826-9725-4792-B818-E79417845CF1}" dt="2020-05-05T11:35:51.407" v="2646" actId="1036"/>
          <ac:picMkLst>
            <pc:docMk/>
            <pc:sldMk cId="2076149029" sldId="808"/>
            <ac:picMk id="3" creationId="{2A1F1994-25C8-4CE4-9923-8E508308FED0}"/>
          </ac:picMkLst>
        </pc:picChg>
        <pc:picChg chg="del">
          <ac:chgData name="Matt Kayrish" userId="86b0ed96aac4a264" providerId="LiveId" clId="{DFD51826-9725-4792-B818-E79417845CF1}" dt="2020-05-05T11:35:21.170" v="2621" actId="478"/>
          <ac:picMkLst>
            <pc:docMk/>
            <pc:sldMk cId="2076149029" sldId="808"/>
            <ac:picMk id="33" creationId="{027952CD-B2D7-4058-9EA9-4CFA0DF570E6}"/>
          </ac:picMkLst>
        </pc:picChg>
      </pc:sldChg>
      <pc:sldChg chg="addSp delSp modSp ord">
        <pc:chgData name="Matt Kayrish" userId="86b0ed96aac4a264" providerId="LiveId" clId="{DFD51826-9725-4792-B818-E79417845CF1}" dt="2020-05-05T12:49:01.092" v="3789" actId="1076"/>
        <pc:sldMkLst>
          <pc:docMk/>
          <pc:sldMk cId="190889420" sldId="809"/>
        </pc:sldMkLst>
        <pc:spChg chg="add mod">
          <ac:chgData name="Matt Kayrish" userId="86b0ed96aac4a264" providerId="LiveId" clId="{DFD51826-9725-4792-B818-E79417845CF1}" dt="2020-05-05T11:57:21.056" v="2765" actId="20577"/>
          <ac:spMkLst>
            <pc:docMk/>
            <pc:sldMk cId="190889420" sldId="809"/>
            <ac:spMk id="6" creationId="{9C6937F1-7700-42C3-B35D-EE096FA91407}"/>
          </ac:spMkLst>
        </pc:spChg>
        <pc:spChg chg="add mod">
          <ac:chgData name="Matt Kayrish" userId="86b0ed96aac4a264" providerId="LiveId" clId="{DFD51826-9725-4792-B818-E79417845CF1}" dt="2020-05-05T11:57:38.280" v="2789" actId="20577"/>
          <ac:spMkLst>
            <pc:docMk/>
            <pc:sldMk cId="190889420" sldId="809"/>
            <ac:spMk id="14" creationId="{B45B36B5-D18E-4437-8A96-C47B8D312C3C}"/>
          </ac:spMkLst>
        </pc:spChg>
        <pc:spChg chg="mod">
          <ac:chgData name="Matt Kayrish" userId="86b0ed96aac4a264" providerId="LiveId" clId="{DFD51826-9725-4792-B818-E79417845CF1}" dt="2020-05-05T12:49:01.092" v="3789" actId="1076"/>
          <ac:spMkLst>
            <pc:docMk/>
            <pc:sldMk cId="190889420" sldId="809"/>
            <ac:spMk id="27" creationId="{87079BE1-A079-45A9-B0C6-4440BA3B3E04}"/>
          </ac:spMkLst>
        </pc:spChg>
        <pc:spChg chg="mod">
          <ac:chgData name="Matt Kayrish" userId="86b0ed96aac4a264" providerId="LiveId" clId="{DFD51826-9725-4792-B818-E79417845CF1}" dt="2020-05-05T11:48:17.944" v="2712" actId="1076"/>
          <ac:spMkLst>
            <pc:docMk/>
            <pc:sldMk cId="190889420" sldId="809"/>
            <ac:spMk id="30" creationId="{B8702B8B-FB1D-4223-85C7-89759BC16250}"/>
          </ac:spMkLst>
        </pc:spChg>
        <pc:spChg chg="mod">
          <ac:chgData name="Matt Kayrish" userId="86b0ed96aac4a264" providerId="LiveId" clId="{DFD51826-9725-4792-B818-E79417845CF1}" dt="2020-05-05T12:26:25.655" v="3092" actId="14100"/>
          <ac:spMkLst>
            <pc:docMk/>
            <pc:sldMk cId="190889420" sldId="809"/>
            <ac:spMk id="31" creationId="{C23F0137-FF94-46BF-97E8-3EA875A27FCD}"/>
          </ac:spMkLst>
        </pc:spChg>
        <pc:spChg chg="mod">
          <ac:chgData name="Matt Kayrish" userId="86b0ed96aac4a264" providerId="LiveId" clId="{DFD51826-9725-4792-B818-E79417845CF1}" dt="2020-05-05T11:48:12.287" v="2711" actId="1076"/>
          <ac:spMkLst>
            <pc:docMk/>
            <pc:sldMk cId="190889420" sldId="809"/>
            <ac:spMk id="34" creationId="{CCCF12FA-E012-46F6-9A58-00052207C46D}"/>
          </ac:spMkLst>
        </pc:spChg>
        <pc:picChg chg="add mod ord">
          <ac:chgData name="Matt Kayrish" userId="86b0ed96aac4a264" providerId="LiveId" clId="{DFD51826-9725-4792-B818-E79417845CF1}" dt="2020-05-05T11:48:21.710" v="2713" actId="167"/>
          <ac:picMkLst>
            <pc:docMk/>
            <pc:sldMk cId="190889420" sldId="809"/>
            <ac:picMk id="3" creationId="{15C6FD2A-D6B0-4486-A32A-1968C82D4C9E}"/>
          </ac:picMkLst>
        </pc:picChg>
        <pc:picChg chg="add mod">
          <ac:chgData name="Matt Kayrish" userId="86b0ed96aac4a264" providerId="LiveId" clId="{DFD51826-9725-4792-B818-E79417845CF1}" dt="2020-05-05T11:57:01.666" v="2743" actId="14100"/>
          <ac:picMkLst>
            <pc:docMk/>
            <pc:sldMk cId="190889420" sldId="809"/>
            <ac:picMk id="4" creationId="{5027391B-24F8-4AC6-A0A9-1C10AD79BF4D}"/>
          </ac:picMkLst>
        </pc:picChg>
        <pc:picChg chg="add mod">
          <ac:chgData name="Matt Kayrish" userId="86b0ed96aac4a264" providerId="LiveId" clId="{DFD51826-9725-4792-B818-E79417845CF1}" dt="2020-05-05T11:56:59.400" v="2742" actId="14100"/>
          <ac:picMkLst>
            <pc:docMk/>
            <pc:sldMk cId="190889420" sldId="809"/>
            <ac:picMk id="5" creationId="{2C176A3B-D289-40D8-89A3-BF40566E8129}"/>
          </ac:picMkLst>
        </pc:picChg>
        <pc:picChg chg="del">
          <ac:chgData name="Matt Kayrish" userId="86b0ed96aac4a264" providerId="LiveId" clId="{DFD51826-9725-4792-B818-E79417845CF1}" dt="2020-05-05T11:47:28.964" v="2692" actId="478"/>
          <ac:picMkLst>
            <pc:docMk/>
            <pc:sldMk cId="190889420" sldId="809"/>
            <ac:picMk id="33" creationId="{027952CD-B2D7-4058-9EA9-4CFA0DF570E6}"/>
          </ac:picMkLst>
        </pc:picChg>
      </pc:sldChg>
      <pc:sldChg chg="del">
        <pc:chgData name="Matt Kayrish" userId="86b0ed96aac4a264" providerId="LiveId" clId="{DFD51826-9725-4792-B818-E79417845CF1}" dt="2020-05-05T11:57:49.891" v="2792" actId="47"/>
        <pc:sldMkLst>
          <pc:docMk/>
          <pc:sldMk cId="3396588658" sldId="810"/>
        </pc:sldMkLst>
      </pc:sldChg>
      <pc:sldChg chg="addSp delSp modSp ord">
        <pc:chgData name="Matt Kayrish" userId="86b0ed96aac4a264" providerId="LiveId" clId="{DFD51826-9725-4792-B818-E79417845CF1}" dt="2020-05-05T12:26:45.174" v="3111" actId="14100"/>
        <pc:sldMkLst>
          <pc:docMk/>
          <pc:sldMk cId="2251606260" sldId="811"/>
        </pc:sldMkLst>
        <pc:spChg chg="add mod">
          <ac:chgData name="Matt Kayrish" userId="86b0ed96aac4a264" providerId="LiveId" clId="{DFD51826-9725-4792-B818-E79417845CF1}" dt="2020-05-05T12:24:22.001" v="2960" actId="20577"/>
          <ac:spMkLst>
            <pc:docMk/>
            <pc:sldMk cId="2251606260" sldId="811"/>
            <ac:spMk id="13" creationId="{11867206-A2CB-41F8-89F3-B06EA71748D1}"/>
          </ac:spMkLst>
        </pc:spChg>
        <pc:spChg chg="add mod">
          <ac:chgData name="Matt Kayrish" userId="86b0ed96aac4a264" providerId="LiveId" clId="{DFD51826-9725-4792-B818-E79417845CF1}" dt="2020-05-05T12:24:40.039" v="2966" actId="20577"/>
          <ac:spMkLst>
            <pc:docMk/>
            <pc:sldMk cId="2251606260" sldId="811"/>
            <ac:spMk id="14" creationId="{0CEACADD-4FDD-47D1-8376-3B7F14F6500F}"/>
          </ac:spMkLst>
        </pc:spChg>
        <pc:spChg chg="mod">
          <ac:chgData name="Matt Kayrish" userId="86b0ed96aac4a264" providerId="LiveId" clId="{DFD51826-9725-4792-B818-E79417845CF1}" dt="2020-05-05T12:02:08.117" v="2811" actId="1076"/>
          <ac:spMkLst>
            <pc:docMk/>
            <pc:sldMk cId="2251606260" sldId="811"/>
            <ac:spMk id="27" creationId="{87079BE1-A079-45A9-B0C6-4440BA3B3E04}"/>
          </ac:spMkLst>
        </pc:spChg>
        <pc:spChg chg="mod">
          <ac:chgData name="Matt Kayrish" userId="86b0ed96aac4a264" providerId="LiveId" clId="{DFD51826-9725-4792-B818-E79417845CF1}" dt="2020-05-05T12:02:22.884" v="2815" actId="1076"/>
          <ac:spMkLst>
            <pc:docMk/>
            <pc:sldMk cId="2251606260" sldId="811"/>
            <ac:spMk id="30" creationId="{B8702B8B-FB1D-4223-85C7-89759BC16250}"/>
          </ac:spMkLst>
        </pc:spChg>
        <pc:spChg chg="mod">
          <ac:chgData name="Matt Kayrish" userId="86b0ed96aac4a264" providerId="LiveId" clId="{DFD51826-9725-4792-B818-E79417845CF1}" dt="2020-05-05T12:26:45.174" v="3111" actId="14100"/>
          <ac:spMkLst>
            <pc:docMk/>
            <pc:sldMk cId="2251606260" sldId="811"/>
            <ac:spMk id="31" creationId="{C23F0137-FF94-46BF-97E8-3EA875A27FCD}"/>
          </ac:spMkLst>
        </pc:spChg>
        <pc:spChg chg="mod">
          <ac:chgData name="Matt Kayrish" userId="86b0ed96aac4a264" providerId="LiveId" clId="{DFD51826-9725-4792-B818-E79417845CF1}" dt="2020-05-05T12:02:18.936" v="2814" actId="1076"/>
          <ac:spMkLst>
            <pc:docMk/>
            <pc:sldMk cId="2251606260" sldId="811"/>
            <ac:spMk id="34" creationId="{CCCF12FA-E012-46F6-9A58-00052207C46D}"/>
          </ac:spMkLst>
        </pc:spChg>
        <pc:picChg chg="del">
          <ac:chgData name="Matt Kayrish" userId="86b0ed96aac4a264" providerId="LiveId" clId="{DFD51826-9725-4792-B818-E79417845CF1}" dt="2020-05-05T11:57:52.814" v="2793" actId="478"/>
          <ac:picMkLst>
            <pc:docMk/>
            <pc:sldMk cId="2251606260" sldId="811"/>
            <ac:picMk id="3" creationId="{2A1F1994-25C8-4CE4-9923-8E508308FED0}"/>
          </ac:picMkLst>
        </pc:picChg>
        <pc:picChg chg="add mod ord">
          <ac:chgData name="Matt Kayrish" userId="86b0ed96aac4a264" providerId="LiveId" clId="{DFD51826-9725-4792-B818-E79417845CF1}" dt="2020-05-05T12:02:26.456" v="2816" actId="167"/>
          <ac:picMkLst>
            <pc:docMk/>
            <pc:sldMk cId="2251606260" sldId="811"/>
            <ac:picMk id="4" creationId="{ACB3B99E-6BD2-4CE8-9EB8-D7B47B685E25}"/>
          </ac:picMkLst>
        </pc:picChg>
        <pc:picChg chg="add mod">
          <ac:chgData name="Matt Kayrish" userId="86b0ed96aac4a264" providerId="LiveId" clId="{DFD51826-9725-4792-B818-E79417845CF1}" dt="2020-05-05T12:05:50.643" v="2830" actId="14100"/>
          <ac:picMkLst>
            <pc:docMk/>
            <pc:sldMk cId="2251606260" sldId="811"/>
            <ac:picMk id="5" creationId="{2FF58E48-DBB2-4C14-BBC0-EAC82C57F009}"/>
          </ac:picMkLst>
        </pc:picChg>
        <pc:picChg chg="add mod">
          <ac:chgData name="Matt Kayrish" userId="86b0ed96aac4a264" providerId="LiveId" clId="{DFD51826-9725-4792-B818-E79417845CF1}" dt="2020-05-05T12:06:00.473" v="2839" actId="1038"/>
          <ac:picMkLst>
            <pc:docMk/>
            <pc:sldMk cId="2251606260" sldId="811"/>
            <ac:picMk id="6" creationId="{6702FC17-24CC-4F0C-B270-880DD6987CF0}"/>
          </ac:picMkLst>
        </pc:picChg>
      </pc:sldChg>
      <pc:sldChg chg="del">
        <pc:chgData name="Matt Kayrish" userId="86b0ed96aac4a264" providerId="LiveId" clId="{DFD51826-9725-4792-B818-E79417845CF1}" dt="2020-05-05T12:06:20.039" v="2842" actId="47"/>
        <pc:sldMkLst>
          <pc:docMk/>
          <pc:sldMk cId="2090898065" sldId="812"/>
        </pc:sldMkLst>
      </pc:sldChg>
      <pc:sldChg chg="new del ord">
        <pc:chgData name="Matt Kayrish" userId="86b0ed96aac4a264" providerId="LiveId" clId="{DFD51826-9725-4792-B818-E79417845CF1}" dt="2020-05-05T17:59:32.974" v="7329" actId="47"/>
        <pc:sldMkLst>
          <pc:docMk/>
          <pc:sldMk cId="1616528419" sldId="813"/>
        </pc:sldMkLst>
      </pc:sldChg>
      <pc:sldChg chg="addSp delSp modSp add ord">
        <pc:chgData name="Matt Kayrish" userId="86b0ed96aac4a264" providerId="LiveId" clId="{DFD51826-9725-4792-B818-E79417845CF1}" dt="2020-05-05T12:49:09.947" v="3790" actId="1076"/>
        <pc:sldMkLst>
          <pc:docMk/>
          <pc:sldMk cId="1091441935" sldId="814"/>
        </pc:sldMkLst>
        <pc:spChg chg="mod">
          <ac:chgData name="Matt Kayrish" userId="86b0ed96aac4a264" providerId="LiveId" clId="{DFD51826-9725-4792-B818-E79417845CF1}" dt="2020-05-05T12:15:47.794" v="2872" actId="20577"/>
          <ac:spMkLst>
            <pc:docMk/>
            <pc:sldMk cId="1091441935" sldId="814"/>
            <ac:spMk id="6" creationId="{9C6937F1-7700-42C3-B35D-EE096FA91407}"/>
          </ac:spMkLst>
        </pc:spChg>
        <pc:spChg chg="mod">
          <ac:chgData name="Matt Kayrish" userId="86b0ed96aac4a264" providerId="LiveId" clId="{DFD51826-9725-4792-B818-E79417845CF1}" dt="2020-05-05T12:16:28.016" v="2880" actId="20577"/>
          <ac:spMkLst>
            <pc:docMk/>
            <pc:sldMk cId="1091441935" sldId="814"/>
            <ac:spMk id="14" creationId="{B45B36B5-D18E-4437-8A96-C47B8D312C3C}"/>
          </ac:spMkLst>
        </pc:spChg>
        <pc:spChg chg="mod">
          <ac:chgData name="Matt Kayrish" userId="86b0ed96aac4a264" providerId="LiveId" clId="{DFD51826-9725-4792-B818-E79417845CF1}" dt="2020-05-05T12:49:09.947" v="3790" actId="1076"/>
          <ac:spMkLst>
            <pc:docMk/>
            <pc:sldMk cId="1091441935" sldId="814"/>
            <ac:spMk id="27" creationId="{87079BE1-A079-45A9-B0C6-4440BA3B3E04}"/>
          </ac:spMkLst>
        </pc:spChg>
        <pc:spChg chg="mod">
          <ac:chgData name="Matt Kayrish" userId="86b0ed96aac4a264" providerId="LiveId" clId="{DFD51826-9725-4792-B818-E79417845CF1}" dt="2020-05-05T12:26:59.916" v="3124" actId="14100"/>
          <ac:spMkLst>
            <pc:docMk/>
            <pc:sldMk cId="1091441935" sldId="814"/>
            <ac:spMk id="31" creationId="{C23F0137-FF94-46BF-97E8-3EA875A27FCD}"/>
          </ac:spMkLst>
        </pc:spChg>
        <pc:picChg chg="del">
          <ac:chgData name="Matt Kayrish" userId="86b0ed96aac4a264" providerId="LiveId" clId="{DFD51826-9725-4792-B818-E79417845CF1}" dt="2020-05-05T12:10:21.057" v="2848" actId="478"/>
          <ac:picMkLst>
            <pc:docMk/>
            <pc:sldMk cId="1091441935" sldId="814"/>
            <ac:picMk id="3" creationId="{15C6FD2A-D6B0-4486-A32A-1968C82D4C9E}"/>
          </ac:picMkLst>
        </pc:picChg>
        <pc:picChg chg="del">
          <ac:chgData name="Matt Kayrish" userId="86b0ed96aac4a264" providerId="LiveId" clId="{DFD51826-9725-4792-B818-E79417845CF1}" dt="2020-05-05T12:10:52.653" v="2860" actId="478"/>
          <ac:picMkLst>
            <pc:docMk/>
            <pc:sldMk cId="1091441935" sldId="814"/>
            <ac:picMk id="4" creationId="{5027391B-24F8-4AC6-A0A9-1C10AD79BF4D}"/>
          </ac:picMkLst>
        </pc:picChg>
        <pc:picChg chg="del">
          <ac:chgData name="Matt Kayrish" userId="86b0ed96aac4a264" providerId="LiveId" clId="{DFD51826-9725-4792-B818-E79417845CF1}" dt="2020-05-05T12:10:54.477" v="2861" actId="478"/>
          <ac:picMkLst>
            <pc:docMk/>
            <pc:sldMk cId="1091441935" sldId="814"/>
            <ac:picMk id="5" creationId="{2C176A3B-D289-40D8-89A3-BF40566E8129}"/>
          </ac:picMkLst>
        </pc:picChg>
        <pc:picChg chg="add mod ord">
          <ac:chgData name="Matt Kayrish" userId="86b0ed96aac4a264" providerId="LiveId" clId="{DFD51826-9725-4792-B818-E79417845CF1}" dt="2020-05-05T12:10:28.183" v="2851" actId="167"/>
          <ac:picMkLst>
            <pc:docMk/>
            <pc:sldMk cId="1091441935" sldId="814"/>
            <ac:picMk id="9" creationId="{49281799-8D1F-47A8-8712-066B8C1C7FF4}"/>
          </ac:picMkLst>
        </pc:picChg>
        <pc:picChg chg="add mod ord">
          <ac:chgData name="Matt Kayrish" userId="86b0ed96aac4a264" providerId="LiveId" clId="{DFD51826-9725-4792-B818-E79417845CF1}" dt="2020-05-05T12:15:40.546" v="2866" actId="167"/>
          <ac:picMkLst>
            <pc:docMk/>
            <pc:sldMk cId="1091441935" sldId="814"/>
            <ac:picMk id="10" creationId="{4608FEE4-CC11-4363-87C2-2E468B1BAA78}"/>
          </ac:picMkLst>
        </pc:picChg>
        <pc:picChg chg="add mod ord">
          <ac:chgData name="Matt Kayrish" userId="86b0ed96aac4a264" providerId="LiveId" clId="{DFD51826-9725-4792-B818-E79417845CF1}" dt="2020-05-05T12:16:24.218" v="2876" actId="167"/>
          <ac:picMkLst>
            <pc:docMk/>
            <pc:sldMk cId="1091441935" sldId="814"/>
            <ac:picMk id="11" creationId="{382B247E-CED7-418D-900E-FF3D8FF0DF14}"/>
          </ac:picMkLst>
        </pc:picChg>
      </pc:sldChg>
      <pc:sldChg chg="addSp delSp modSp add ord">
        <pc:chgData name="Matt Kayrish" userId="86b0ed96aac4a264" providerId="LiveId" clId="{DFD51826-9725-4792-B818-E79417845CF1}" dt="2020-05-05T12:27:14.824" v="3137" actId="14100"/>
        <pc:sldMkLst>
          <pc:docMk/>
          <pc:sldMk cId="1734040044" sldId="815"/>
        </pc:sldMkLst>
        <pc:spChg chg="add mod">
          <ac:chgData name="Matt Kayrish" userId="86b0ed96aac4a264" providerId="LiveId" clId="{DFD51826-9725-4792-B818-E79417845CF1}" dt="2020-05-05T12:22:36.753" v="2918" actId="20577"/>
          <ac:spMkLst>
            <pc:docMk/>
            <pc:sldMk cId="1734040044" sldId="815"/>
            <ac:spMk id="15" creationId="{6C48D017-63E5-4F02-9499-C27D372464A8}"/>
          </ac:spMkLst>
        </pc:spChg>
        <pc:spChg chg="add mod">
          <ac:chgData name="Matt Kayrish" userId="86b0ed96aac4a264" providerId="LiveId" clId="{DFD51826-9725-4792-B818-E79417845CF1}" dt="2020-05-05T12:22:50.681" v="2924" actId="20577"/>
          <ac:spMkLst>
            <pc:docMk/>
            <pc:sldMk cId="1734040044" sldId="815"/>
            <ac:spMk id="16" creationId="{7A8FB5E8-6C7F-4336-A943-8B863172C13E}"/>
          </ac:spMkLst>
        </pc:spChg>
        <pc:spChg chg="mod">
          <ac:chgData name="Matt Kayrish" userId="86b0ed96aac4a264" providerId="LiveId" clId="{DFD51826-9725-4792-B818-E79417845CF1}" dt="2020-05-05T12:06:48.489" v="2847" actId="20577"/>
          <ac:spMkLst>
            <pc:docMk/>
            <pc:sldMk cId="1734040044" sldId="815"/>
            <ac:spMk id="27" creationId="{87079BE1-A079-45A9-B0C6-4440BA3B3E04}"/>
          </ac:spMkLst>
        </pc:spChg>
        <pc:spChg chg="mod">
          <ac:chgData name="Matt Kayrish" userId="86b0ed96aac4a264" providerId="LiveId" clId="{DFD51826-9725-4792-B818-E79417845CF1}" dt="2020-05-05T12:27:14.824" v="3137" actId="14100"/>
          <ac:spMkLst>
            <pc:docMk/>
            <pc:sldMk cId="1734040044" sldId="815"/>
            <ac:spMk id="31" creationId="{C23F0137-FF94-46BF-97E8-3EA875A27FCD}"/>
          </ac:spMkLst>
        </pc:spChg>
        <pc:picChg chg="add mod ord">
          <ac:chgData name="Matt Kayrish" userId="86b0ed96aac4a264" providerId="LiveId" clId="{DFD51826-9725-4792-B818-E79417845CF1}" dt="2020-05-05T12:18:38.814" v="2892" actId="1036"/>
          <ac:picMkLst>
            <pc:docMk/>
            <pc:sldMk cId="1734040044" sldId="815"/>
            <ac:picMk id="3" creationId="{145ADA4F-41B1-4FDF-B079-47DC143C4C10}"/>
          </ac:picMkLst>
        </pc:picChg>
        <pc:picChg chg="del">
          <ac:chgData name="Matt Kayrish" userId="86b0ed96aac4a264" providerId="LiveId" clId="{DFD51826-9725-4792-B818-E79417845CF1}" dt="2020-05-05T12:16:50.114" v="2883" actId="478"/>
          <ac:picMkLst>
            <pc:docMk/>
            <pc:sldMk cId="1734040044" sldId="815"/>
            <ac:picMk id="4" creationId="{ACB3B99E-6BD2-4CE8-9EB8-D7B47B685E25}"/>
          </ac:picMkLst>
        </pc:picChg>
        <pc:picChg chg="del">
          <ac:chgData name="Matt Kayrish" userId="86b0ed96aac4a264" providerId="LiveId" clId="{DFD51826-9725-4792-B818-E79417845CF1}" dt="2020-05-05T12:16:45.316" v="2881" actId="478"/>
          <ac:picMkLst>
            <pc:docMk/>
            <pc:sldMk cId="1734040044" sldId="815"/>
            <ac:picMk id="5" creationId="{2FF58E48-DBB2-4C14-BBC0-EAC82C57F009}"/>
          </ac:picMkLst>
        </pc:picChg>
        <pc:picChg chg="del">
          <ac:chgData name="Matt Kayrish" userId="86b0ed96aac4a264" providerId="LiveId" clId="{DFD51826-9725-4792-B818-E79417845CF1}" dt="2020-05-05T12:16:47.347" v="2882" actId="478"/>
          <ac:picMkLst>
            <pc:docMk/>
            <pc:sldMk cId="1734040044" sldId="815"/>
            <ac:picMk id="6" creationId="{6702FC17-24CC-4F0C-B270-880DD6987CF0}"/>
          </ac:picMkLst>
        </pc:picChg>
        <pc:picChg chg="add mod">
          <ac:chgData name="Matt Kayrish" userId="86b0ed96aac4a264" providerId="LiveId" clId="{DFD51826-9725-4792-B818-E79417845CF1}" dt="2020-05-05T12:21:45.061" v="2908" actId="14100"/>
          <ac:picMkLst>
            <pc:docMk/>
            <pc:sldMk cId="1734040044" sldId="815"/>
            <ac:picMk id="9" creationId="{C85FC51F-3968-4659-87E6-11DDA8EDD7D5}"/>
          </ac:picMkLst>
        </pc:picChg>
        <pc:picChg chg="add mod">
          <ac:chgData name="Matt Kayrish" userId="86b0ed96aac4a264" providerId="LiveId" clId="{DFD51826-9725-4792-B818-E79417845CF1}" dt="2020-05-05T12:22:11.574" v="2912" actId="14100"/>
          <ac:picMkLst>
            <pc:docMk/>
            <pc:sldMk cId="1734040044" sldId="815"/>
            <ac:picMk id="10" creationId="{250A1C88-B41D-49E3-BC08-ECF6F22BDEAA}"/>
          </ac:picMkLst>
        </pc:picChg>
      </pc:sldChg>
      <pc:sldChg chg="addSp delSp modSp ord">
        <pc:chgData name="Matt Kayrish" userId="86b0ed96aac4a264" providerId="LiveId" clId="{DFD51826-9725-4792-B818-E79417845CF1}" dt="2020-05-05T12:49:20.449" v="3801" actId="1036"/>
        <pc:sldMkLst>
          <pc:docMk/>
          <pc:sldMk cId="699529114" sldId="816"/>
        </pc:sldMkLst>
        <pc:spChg chg="mod">
          <ac:chgData name="Matt Kayrish" userId="86b0ed96aac4a264" providerId="LiveId" clId="{DFD51826-9725-4792-B818-E79417845CF1}" dt="2020-05-05T12:32:22.928" v="3171" actId="20577"/>
          <ac:spMkLst>
            <pc:docMk/>
            <pc:sldMk cId="699529114" sldId="816"/>
            <ac:spMk id="6" creationId="{9C6937F1-7700-42C3-B35D-EE096FA91407}"/>
          </ac:spMkLst>
        </pc:spChg>
        <pc:spChg chg="mod">
          <ac:chgData name="Matt Kayrish" userId="86b0ed96aac4a264" providerId="LiveId" clId="{DFD51826-9725-4792-B818-E79417845CF1}" dt="2020-05-05T12:32:27.042" v="3177" actId="20577"/>
          <ac:spMkLst>
            <pc:docMk/>
            <pc:sldMk cId="699529114" sldId="816"/>
            <ac:spMk id="14" creationId="{B45B36B5-D18E-4437-8A96-C47B8D312C3C}"/>
          </ac:spMkLst>
        </pc:spChg>
        <pc:spChg chg="mod">
          <ac:chgData name="Matt Kayrish" userId="86b0ed96aac4a264" providerId="LiveId" clId="{DFD51826-9725-4792-B818-E79417845CF1}" dt="2020-05-05T12:49:20.449" v="3801" actId="1036"/>
          <ac:spMkLst>
            <pc:docMk/>
            <pc:sldMk cId="699529114" sldId="816"/>
            <ac:spMk id="27" creationId="{87079BE1-A079-45A9-B0C6-4440BA3B3E04}"/>
          </ac:spMkLst>
        </pc:spChg>
        <pc:spChg chg="mod">
          <ac:chgData name="Matt Kayrish" userId="86b0ed96aac4a264" providerId="LiveId" clId="{DFD51826-9725-4792-B818-E79417845CF1}" dt="2020-05-05T12:32:13.153" v="3163" actId="20577"/>
          <ac:spMkLst>
            <pc:docMk/>
            <pc:sldMk cId="699529114" sldId="816"/>
            <ac:spMk id="31" creationId="{C23F0137-FF94-46BF-97E8-3EA875A27FCD}"/>
          </ac:spMkLst>
        </pc:spChg>
        <pc:picChg chg="add mod ord">
          <ac:chgData name="Matt Kayrish" userId="86b0ed96aac4a264" providerId="LiveId" clId="{DFD51826-9725-4792-B818-E79417845CF1}" dt="2020-05-05T12:31:52.493" v="3149" actId="167"/>
          <ac:picMkLst>
            <pc:docMk/>
            <pc:sldMk cId="699529114" sldId="816"/>
            <ac:picMk id="3" creationId="{B2038048-4850-4A67-8428-1C58EF85892A}"/>
          </ac:picMkLst>
        </pc:picChg>
        <pc:picChg chg="add mod ord">
          <ac:chgData name="Matt Kayrish" userId="86b0ed96aac4a264" providerId="LiveId" clId="{DFD51826-9725-4792-B818-E79417845CF1}" dt="2020-05-05T12:35:22.771" v="3182" actId="1076"/>
          <ac:picMkLst>
            <pc:docMk/>
            <pc:sldMk cId="699529114" sldId="816"/>
            <ac:picMk id="4" creationId="{12834C51-B6E2-4932-A74E-B3F7DD36C420}"/>
          </ac:picMkLst>
        </pc:picChg>
        <pc:picChg chg="del">
          <ac:chgData name="Matt Kayrish" userId="86b0ed96aac4a264" providerId="LiveId" clId="{DFD51826-9725-4792-B818-E79417845CF1}" dt="2020-05-05T12:31:45.163" v="3146" actId="478"/>
          <ac:picMkLst>
            <pc:docMk/>
            <pc:sldMk cId="699529114" sldId="816"/>
            <ac:picMk id="9" creationId="{49281799-8D1F-47A8-8712-066B8C1C7FF4}"/>
          </ac:picMkLst>
        </pc:picChg>
        <pc:picChg chg="del">
          <ac:chgData name="Matt Kayrish" userId="86b0ed96aac4a264" providerId="LiveId" clId="{DFD51826-9725-4792-B818-E79417845CF1}" dt="2020-05-05T12:32:29.355" v="3178" actId="478"/>
          <ac:picMkLst>
            <pc:docMk/>
            <pc:sldMk cId="699529114" sldId="816"/>
            <ac:picMk id="10" creationId="{4608FEE4-CC11-4363-87C2-2E468B1BAA78}"/>
          </ac:picMkLst>
        </pc:picChg>
        <pc:picChg chg="del">
          <ac:chgData name="Matt Kayrish" userId="86b0ed96aac4a264" providerId="LiveId" clId="{DFD51826-9725-4792-B818-E79417845CF1}" dt="2020-05-05T12:32:31.090" v="3179" actId="478"/>
          <ac:picMkLst>
            <pc:docMk/>
            <pc:sldMk cId="699529114" sldId="816"/>
            <ac:picMk id="11" creationId="{382B247E-CED7-418D-900E-FF3D8FF0DF14}"/>
          </ac:picMkLst>
        </pc:picChg>
      </pc:sldChg>
      <pc:sldChg chg="addSp delSp modSp ord">
        <pc:chgData name="Matt Kayrish" userId="86b0ed96aac4a264" providerId="LiveId" clId="{DFD51826-9725-4792-B818-E79417845CF1}" dt="2020-05-05T12:40:00.197" v="3260"/>
        <pc:sldMkLst>
          <pc:docMk/>
          <pc:sldMk cId="3997932505" sldId="817"/>
        </pc:sldMkLst>
        <pc:spChg chg="mod">
          <ac:chgData name="Matt Kayrish" userId="86b0ed96aac4a264" providerId="LiveId" clId="{DFD51826-9725-4792-B818-E79417845CF1}" dt="2020-05-05T12:37:17.615" v="3244" actId="20577"/>
          <ac:spMkLst>
            <pc:docMk/>
            <pc:sldMk cId="3997932505" sldId="817"/>
            <ac:spMk id="15" creationId="{6C48D017-63E5-4F02-9499-C27D372464A8}"/>
          </ac:spMkLst>
        </pc:spChg>
        <pc:spChg chg="mod">
          <ac:chgData name="Matt Kayrish" userId="86b0ed96aac4a264" providerId="LiveId" clId="{DFD51826-9725-4792-B818-E79417845CF1}" dt="2020-05-05T12:37:13.743" v="3242" actId="20577"/>
          <ac:spMkLst>
            <pc:docMk/>
            <pc:sldMk cId="3997932505" sldId="817"/>
            <ac:spMk id="16" creationId="{7A8FB5E8-6C7F-4336-A943-8B863172C13E}"/>
          </ac:spMkLst>
        </pc:spChg>
        <pc:spChg chg="mod">
          <ac:chgData name="Matt Kayrish" userId="86b0ed96aac4a264" providerId="LiveId" clId="{DFD51826-9725-4792-B818-E79417845CF1}" dt="2020-05-05T12:27:36.787" v="3145" actId="20577"/>
          <ac:spMkLst>
            <pc:docMk/>
            <pc:sldMk cId="3997932505" sldId="817"/>
            <ac:spMk id="27" creationId="{87079BE1-A079-45A9-B0C6-4440BA3B3E04}"/>
          </ac:spMkLst>
        </pc:spChg>
        <pc:spChg chg="mod">
          <ac:chgData name="Matt Kayrish" userId="86b0ed96aac4a264" providerId="LiveId" clId="{DFD51826-9725-4792-B818-E79417845CF1}" dt="2020-05-05T12:37:10.868" v="3238" actId="20577"/>
          <ac:spMkLst>
            <pc:docMk/>
            <pc:sldMk cId="3997932505" sldId="817"/>
            <ac:spMk id="31" creationId="{C23F0137-FF94-46BF-97E8-3EA875A27FCD}"/>
          </ac:spMkLst>
        </pc:spChg>
        <pc:picChg chg="del">
          <ac:chgData name="Matt Kayrish" userId="86b0ed96aac4a264" providerId="LiveId" clId="{DFD51826-9725-4792-B818-E79417845CF1}" dt="2020-05-05T12:35:35.586" v="3183" actId="478"/>
          <ac:picMkLst>
            <pc:docMk/>
            <pc:sldMk cId="3997932505" sldId="817"/>
            <ac:picMk id="3" creationId="{145ADA4F-41B1-4FDF-B079-47DC143C4C10}"/>
          </ac:picMkLst>
        </pc:picChg>
        <pc:picChg chg="add mod ord">
          <ac:chgData name="Matt Kayrish" userId="86b0ed96aac4a264" providerId="LiveId" clId="{DFD51826-9725-4792-B818-E79417845CF1}" dt="2020-05-05T12:36:59.120" v="3230" actId="167"/>
          <ac:picMkLst>
            <pc:docMk/>
            <pc:sldMk cId="3997932505" sldId="817"/>
            <ac:picMk id="4" creationId="{71CC2038-8640-4D2B-8D4B-7F1E5BE4EE89}"/>
          </ac:picMkLst>
        </pc:picChg>
        <pc:picChg chg="add mod ord">
          <ac:chgData name="Matt Kayrish" userId="86b0ed96aac4a264" providerId="LiveId" clId="{DFD51826-9725-4792-B818-E79417845CF1}" dt="2020-05-05T12:39:54.993" v="3256" actId="1036"/>
          <ac:picMkLst>
            <pc:docMk/>
            <pc:sldMk cId="3997932505" sldId="817"/>
            <ac:picMk id="5" creationId="{24315D96-A34C-43B0-BDFF-AA0EE60BBEC2}"/>
          </ac:picMkLst>
        </pc:picChg>
        <pc:picChg chg="del">
          <ac:chgData name="Matt Kayrish" userId="86b0ed96aac4a264" providerId="LiveId" clId="{DFD51826-9725-4792-B818-E79417845CF1}" dt="2020-05-05T12:35:37.738" v="3184" actId="478"/>
          <ac:picMkLst>
            <pc:docMk/>
            <pc:sldMk cId="3997932505" sldId="817"/>
            <ac:picMk id="9" creationId="{C85FC51F-3968-4659-87E6-11DDA8EDD7D5}"/>
          </ac:picMkLst>
        </pc:picChg>
        <pc:picChg chg="del">
          <ac:chgData name="Matt Kayrish" userId="86b0ed96aac4a264" providerId="LiveId" clId="{DFD51826-9725-4792-B818-E79417845CF1}" dt="2020-05-05T12:35:40.027" v="3185" actId="478"/>
          <ac:picMkLst>
            <pc:docMk/>
            <pc:sldMk cId="3997932505" sldId="817"/>
            <ac:picMk id="10" creationId="{250A1C88-B41D-49E3-BC08-ECF6F22BDEAA}"/>
          </ac:picMkLst>
        </pc:picChg>
      </pc:sldChg>
      <pc:sldChg chg="addSp delSp modSp add">
        <pc:chgData name="Matt Kayrish" userId="86b0ed96aac4a264" providerId="LiveId" clId="{DFD51826-9725-4792-B818-E79417845CF1}" dt="2020-05-05T12:47:45.304" v="3725" actId="20577"/>
        <pc:sldMkLst>
          <pc:docMk/>
          <pc:sldMk cId="722428670" sldId="818"/>
        </pc:sldMkLst>
        <pc:spChg chg="add mod">
          <ac:chgData name="Matt Kayrish" userId="86b0ed96aac4a264" providerId="LiveId" clId="{DFD51826-9725-4792-B818-E79417845CF1}" dt="2020-05-05T12:45:49.532" v="3401" actId="1076"/>
          <ac:spMkLst>
            <pc:docMk/>
            <pc:sldMk cId="722428670" sldId="818"/>
            <ac:spMk id="9" creationId="{749EA1CC-5D18-46E7-9DDF-AB954215A5D7}"/>
          </ac:spMkLst>
        </pc:spChg>
        <pc:spChg chg="add mod">
          <ac:chgData name="Matt Kayrish" userId="86b0ed96aac4a264" providerId="LiveId" clId="{DFD51826-9725-4792-B818-E79417845CF1}" dt="2020-05-05T12:47:45.304" v="3725" actId="20577"/>
          <ac:spMkLst>
            <pc:docMk/>
            <pc:sldMk cId="722428670" sldId="818"/>
            <ac:spMk id="10" creationId="{7E09E932-5726-4C6A-A7E6-85E2487389BC}"/>
          </ac:spMkLst>
        </pc:spChg>
        <pc:spChg chg="del">
          <ac:chgData name="Matt Kayrish" userId="86b0ed96aac4a264" providerId="LiveId" clId="{DFD51826-9725-4792-B818-E79417845CF1}" dt="2020-05-05T12:41:04.024" v="3262" actId="478"/>
          <ac:spMkLst>
            <pc:docMk/>
            <pc:sldMk cId="722428670" sldId="818"/>
            <ac:spMk id="15" creationId="{6C48D017-63E5-4F02-9499-C27D372464A8}"/>
          </ac:spMkLst>
        </pc:spChg>
        <pc:spChg chg="del">
          <ac:chgData name="Matt Kayrish" userId="86b0ed96aac4a264" providerId="LiveId" clId="{DFD51826-9725-4792-B818-E79417845CF1}" dt="2020-05-05T12:41:04.024" v="3262" actId="478"/>
          <ac:spMkLst>
            <pc:docMk/>
            <pc:sldMk cId="722428670" sldId="818"/>
            <ac:spMk id="16" creationId="{7A8FB5E8-6C7F-4336-A943-8B863172C13E}"/>
          </ac:spMkLst>
        </pc:spChg>
        <pc:spChg chg="add mod">
          <ac:chgData name="Matt Kayrish" userId="86b0ed96aac4a264" providerId="LiveId" clId="{DFD51826-9725-4792-B818-E79417845CF1}" dt="2020-05-05T12:46:15.837" v="3431" actId="1076"/>
          <ac:spMkLst>
            <pc:docMk/>
            <pc:sldMk cId="722428670" sldId="818"/>
            <ac:spMk id="18" creationId="{7D9262AF-A9C8-4CD3-9A8D-CD1B9FE34DCA}"/>
          </ac:spMkLst>
        </pc:spChg>
        <pc:spChg chg="del">
          <ac:chgData name="Matt Kayrish" userId="86b0ed96aac4a264" providerId="LiveId" clId="{DFD51826-9725-4792-B818-E79417845CF1}" dt="2020-05-05T12:41:04.024" v="3262" actId="478"/>
          <ac:spMkLst>
            <pc:docMk/>
            <pc:sldMk cId="722428670" sldId="818"/>
            <ac:spMk id="27" creationId="{87079BE1-A079-45A9-B0C6-4440BA3B3E04}"/>
          </ac:spMkLst>
        </pc:spChg>
        <pc:spChg chg="del">
          <ac:chgData name="Matt Kayrish" userId="86b0ed96aac4a264" providerId="LiveId" clId="{DFD51826-9725-4792-B818-E79417845CF1}" dt="2020-05-05T12:41:04.024" v="3262" actId="478"/>
          <ac:spMkLst>
            <pc:docMk/>
            <pc:sldMk cId="722428670" sldId="818"/>
            <ac:spMk id="30" creationId="{B8702B8B-FB1D-4223-85C7-89759BC16250}"/>
          </ac:spMkLst>
        </pc:spChg>
        <pc:spChg chg="del">
          <ac:chgData name="Matt Kayrish" userId="86b0ed96aac4a264" providerId="LiveId" clId="{DFD51826-9725-4792-B818-E79417845CF1}" dt="2020-05-05T12:41:04.024" v="3262" actId="478"/>
          <ac:spMkLst>
            <pc:docMk/>
            <pc:sldMk cId="722428670" sldId="818"/>
            <ac:spMk id="31" creationId="{C23F0137-FF94-46BF-97E8-3EA875A27FCD}"/>
          </ac:spMkLst>
        </pc:spChg>
        <pc:spChg chg="del">
          <ac:chgData name="Matt Kayrish" userId="86b0ed96aac4a264" providerId="LiveId" clId="{DFD51826-9725-4792-B818-E79417845CF1}" dt="2020-05-05T12:41:04.024" v="3262" actId="478"/>
          <ac:spMkLst>
            <pc:docMk/>
            <pc:sldMk cId="722428670" sldId="818"/>
            <ac:spMk id="34" creationId="{CCCF12FA-E012-46F6-9A58-00052207C46D}"/>
          </ac:spMkLst>
        </pc:spChg>
        <pc:graphicFrameChg chg="add mod modGraphic">
          <ac:chgData name="Matt Kayrish" userId="86b0ed96aac4a264" providerId="LiveId" clId="{DFD51826-9725-4792-B818-E79417845CF1}" dt="2020-05-05T12:46:21.479" v="3432" actId="1076"/>
          <ac:graphicFrameMkLst>
            <pc:docMk/>
            <pc:sldMk cId="722428670" sldId="818"/>
            <ac:graphicFrameMk id="3" creationId="{2E1B3F71-481D-4D17-AD7F-5466768D232B}"/>
          </ac:graphicFrameMkLst>
        </pc:graphicFrameChg>
        <pc:graphicFrameChg chg="add mod modGraphic">
          <ac:chgData name="Matt Kayrish" userId="86b0ed96aac4a264" providerId="LiveId" clId="{DFD51826-9725-4792-B818-E79417845CF1}" dt="2020-05-05T12:45:53.502" v="3402" actId="1076"/>
          <ac:graphicFrameMkLst>
            <pc:docMk/>
            <pc:sldMk cId="722428670" sldId="818"/>
            <ac:graphicFrameMk id="17" creationId="{4EF7E690-4894-4D6F-88B4-85C5D8254F9B}"/>
          </ac:graphicFrameMkLst>
        </pc:graphicFrameChg>
        <pc:picChg chg="del">
          <ac:chgData name="Matt Kayrish" userId="86b0ed96aac4a264" providerId="LiveId" clId="{DFD51826-9725-4792-B818-E79417845CF1}" dt="2020-05-05T12:41:04.024" v="3262" actId="478"/>
          <ac:picMkLst>
            <pc:docMk/>
            <pc:sldMk cId="722428670" sldId="818"/>
            <ac:picMk id="4" creationId="{71CC2038-8640-4D2B-8D4B-7F1E5BE4EE89}"/>
          </ac:picMkLst>
        </pc:picChg>
        <pc:picChg chg="del">
          <ac:chgData name="Matt Kayrish" userId="86b0ed96aac4a264" providerId="LiveId" clId="{DFD51826-9725-4792-B818-E79417845CF1}" dt="2020-05-05T12:41:04.024" v="3262" actId="478"/>
          <ac:picMkLst>
            <pc:docMk/>
            <pc:sldMk cId="722428670" sldId="818"/>
            <ac:picMk id="5" creationId="{24315D96-A34C-43B0-BDFF-AA0EE60BBEC2}"/>
          </ac:picMkLst>
        </pc:picChg>
      </pc:sldChg>
      <pc:sldChg chg="addSp delSp modSp add ord">
        <pc:chgData name="Matt Kayrish" userId="86b0ed96aac4a264" providerId="LiveId" clId="{DFD51826-9725-4792-B818-E79417845CF1}" dt="2020-05-05T13:19:15.171" v="4005"/>
        <pc:sldMkLst>
          <pc:docMk/>
          <pc:sldMk cId="2499993366" sldId="819"/>
        </pc:sldMkLst>
        <pc:spChg chg="mod">
          <ac:chgData name="Matt Kayrish" userId="86b0ed96aac4a264" providerId="LiveId" clId="{DFD51826-9725-4792-B818-E79417845CF1}" dt="2020-05-05T13:08:12.625" v="3938" actId="20577"/>
          <ac:spMkLst>
            <pc:docMk/>
            <pc:sldMk cId="2499993366" sldId="819"/>
            <ac:spMk id="2" creationId="{00000000-0000-0000-0000-000000000000}"/>
          </ac:spMkLst>
        </pc:spChg>
        <pc:spChg chg="mod">
          <ac:chgData name="Matt Kayrish" userId="86b0ed96aac4a264" providerId="LiveId" clId="{DFD51826-9725-4792-B818-E79417845CF1}" dt="2020-05-05T13:11:21.904" v="3942" actId="1076"/>
          <ac:spMkLst>
            <pc:docMk/>
            <pc:sldMk cId="2499993366" sldId="819"/>
            <ac:spMk id="6" creationId="{9C6937F1-7700-42C3-B35D-EE096FA91407}"/>
          </ac:spMkLst>
        </pc:spChg>
        <pc:spChg chg="mod">
          <ac:chgData name="Matt Kayrish" userId="86b0ed96aac4a264" providerId="LiveId" clId="{DFD51826-9725-4792-B818-E79417845CF1}" dt="2020-05-05T13:11:25.795" v="3943" actId="1076"/>
          <ac:spMkLst>
            <pc:docMk/>
            <pc:sldMk cId="2499993366" sldId="819"/>
            <ac:spMk id="14" creationId="{B45B36B5-D18E-4437-8A96-C47B8D312C3C}"/>
          </ac:spMkLst>
        </pc:spChg>
        <pc:spChg chg="mod">
          <ac:chgData name="Matt Kayrish" userId="86b0ed96aac4a264" providerId="LiveId" clId="{DFD51826-9725-4792-B818-E79417845CF1}" dt="2020-05-05T13:11:39.535" v="3946" actId="20577"/>
          <ac:spMkLst>
            <pc:docMk/>
            <pc:sldMk cId="2499993366" sldId="819"/>
            <ac:spMk id="27" creationId="{87079BE1-A079-45A9-B0C6-4440BA3B3E04}"/>
          </ac:spMkLst>
        </pc:spChg>
        <pc:spChg chg="mod">
          <ac:chgData name="Matt Kayrish" userId="86b0ed96aac4a264" providerId="LiveId" clId="{DFD51826-9725-4792-B818-E79417845CF1}" dt="2020-05-05T13:07:14.286" v="3889" actId="1036"/>
          <ac:spMkLst>
            <pc:docMk/>
            <pc:sldMk cId="2499993366" sldId="819"/>
            <ac:spMk id="30" creationId="{B8702B8B-FB1D-4223-85C7-89759BC16250}"/>
          </ac:spMkLst>
        </pc:spChg>
        <pc:spChg chg="mod">
          <ac:chgData name="Matt Kayrish" userId="86b0ed96aac4a264" providerId="LiveId" clId="{DFD51826-9725-4792-B818-E79417845CF1}" dt="2020-05-05T13:07:49.480" v="3925" actId="20577"/>
          <ac:spMkLst>
            <pc:docMk/>
            <pc:sldMk cId="2499993366" sldId="819"/>
            <ac:spMk id="31" creationId="{C23F0137-FF94-46BF-97E8-3EA875A27FCD}"/>
          </ac:spMkLst>
        </pc:spChg>
        <pc:spChg chg="mod">
          <ac:chgData name="Matt Kayrish" userId="86b0ed96aac4a264" providerId="LiveId" clId="{DFD51826-9725-4792-B818-E79417845CF1}" dt="2020-05-05T13:11:34.862" v="3945" actId="1037"/>
          <ac:spMkLst>
            <pc:docMk/>
            <pc:sldMk cId="2499993366" sldId="819"/>
            <ac:spMk id="34" creationId="{CCCF12FA-E012-46F6-9A58-00052207C46D}"/>
          </ac:spMkLst>
        </pc:spChg>
        <pc:picChg chg="del">
          <ac:chgData name="Matt Kayrish" userId="86b0ed96aac4a264" providerId="LiveId" clId="{DFD51826-9725-4792-B818-E79417845CF1}" dt="2020-05-05T13:06:47.385" v="3870" actId="478"/>
          <ac:picMkLst>
            <pc:docMk/>
            <pc:sldMk cId="2499993366" sldId="819"/>
            <ac:picMk id="3" creationId="{B2038048-4850-4A67-8428-1C58EF85892A}"/>
          </ac:picMkLst>
        </pc:picChg>
        <pc:picChg chg="del">
          <ac:chgData name="Matt Kayrish" userId="86b0ed96aac4a264" providerId="LiveId" clId="{DFD51826-9725-4792-B818-E79417845CF1}" dt="2020-05-05T13:08:05.530" v="3936" actId="478"/>
          <ac:picMkLst>
            <pc:docMk/>
            <pc:sldMk cId="2499993366" sldId="819"/>
            <ac:picMk id="4" creationId="{12834C51-B6E2-4932-A74E-B3F7DD36C420}"/>
          </ac:picMkLst>
        </pc:picChg>
        <pc:picChg chg="add mod ord">
          <ac:chgData name="Matt Kayrish" userId="86b0ed96aac4a264" providerId="LiveId" clId="{DFD51826-9725-4792-B818-E79417845CF1}" dt="2020-05-05T13:06:55.855" v="3873" actId="167"/>
          <ac:picMkLst>
            <pc:docMk/>
            <pc:sldMk cId="2499993366" sldId="819"/>
            <ac:picMk id="5" creationId="{4F60A3FB-B2A6-4954-95C7-1E47A8BC7290}"/>
          </ac:picMkLst>
        </pc:picChg>
        <pc:picChg chg="add mod ord">
          <ac:chgData name="Matt Kayrish" userId="86b0ed96aac4a264" providerId="LiveId" clId="{DFD51826-9725-4792-B818-E79417845CF1}" dt="2020-05-05T13:11:17.372" v="3941" actId="167"/>
          <ac:picMkLst>
            <pc:docMk/>
            <pc:sldMk cId="2499993366" sldId="819"/>
            <ac:picMk id="9" creationId="{68966704-917D-4D1A-A301-E3C1C76935C4}"/>
          </ac:picMkLst>
        </pc:picChg>
      </pc:sldChg>
      <pc:sldChg chg="addSp delSp modSp add ord">
        <pc:chgData name="Matt Kayrish" userId="86b0ed96aac4a264" providerId="LiveId" clId="{DFD51826-9725-4792-B818-E79417845CF1}" dt="2020-05-05T13:19:17.039" v="4007"/>
        <pc:sldMkLst>
          <pc:docMk/>
          <pc:sldMk cId="2896718981" sldId="820"/>
        </pc:sldMkLst>
        <pc:spChg chg="mod">
          <ac:chgData name="Matt Kayrish" userId="86b0ed96aac4a264" providerId="LiveId" clId="{DFD51826-9725-4792-B818-E79417845CF1}" dt="2020-05-05T13:14:38.498" v="3978" actId="20577"/>
          <ac:spMkLst>
            <pc:docMk/>
            <pc:sldMk cId="2896718981" sldId="820"/>
            <ac:spMk id="6" creationId="{9C6937F1-7700-42C3-B35D-EE096FA91407}"/>
          </ac:spMkLst>
        </pc:spChg>
        <pc:spChg chg="mod">
          <ac:chgData name="Matt Kayrish" userId="86b0ed96aac4a264" providerId="LiveId" clId="{DFD51826-9725-4792-B818-E79417845CF1}" dt="2020-05-05T13:14:44.358" v="3982" actId="20577"/>
          <ac:spMkLst>
            <pc:docMk/>
            <pc:sldMk cId="2896718981" sldId="820"/>
            <ac:spMk id="14" creationId="{B45B36B5-D18E-4437-8A96-C47B8D312C3C}"/>
          </ac:spMkLst>
        </pc:spChg>
        <pc:spChg chg="mod">
          <ac:chgData name="Matt Kayrish" userId="86b0ed96aac4a264" providerId="LiveId" clId="{DFD51826-9725-4792-B818-E79417845CF1}" dt="2020-05-05T13:12:52.169" v="3961" actId="1076"/>
          <ac:spMkLst>
            <pc:docMk/>
            <pc:sldMk cId="2896718981" sldId="820"/>
            <ac:spMk id="27" creationId="{87079BE1-A079-45A9-B0C6-4440BA3B3E04}"/>
          </ac:spMkLst>
        </pc:spChg>
        <pc:spChg chg="mod">
          <ac:chgData name="Matt Kayrish" userId="86b0ed96aac4a264" providerId="LiveId" clId="{DFD51826-9725-4792-B818-E79417845CF1}" dt="2020-05-05T13:14:32.122" v="3974" actId="20577"/>
          <ac:spMkLst>
            <pc:docMk/>
            <pc:sldMk cId="2896718981" sldId="820"/>
            <ac:spMk id="31" creationId="{C23F0137-FF94-46BF-97E8-3EA875A27FCD}"/>
          </ac:spMkLst>
        </pc:spChg>
        <pc:picChg chg="add mod ord">
          <ac:chgData name="Matt Kayrish" userId="86b0ed96aac4a264" providerId="LiveId" clId="{DFD51826-9725-4792-B818-E79417845CF1}" dt="2020-05-05T13:14:17.292" v="3966" actId="167"/>
          <ac:picMkLst>
            <pc:docMk/>
            <pc:sldMk cId="2896718981" sldId="820"/>
            <ac:picMk id="3" creationId="{51C6DA7D-F8F3-4A2D-8F53-B3FC96D55C0C}"/>
          </ac:picMkLst>
        </pc:picChg>
        <pc:picChg chg="add mod ord">
          <ac:chgData name="Matt Kayrish" userId="86b0ed96aac4a264" providerId="LiveId" clId="{DFD51826-9725-4792-B818-E79417845CF1}" dt="2020-05-05T13:18:48.245" v="4001" actId="1036"/>
          <ac:picMkLst>
            <pc:docMk/>
            <pc:sldMk cId="2896718981" sldId="820"/>
            <ac:picMk id="4" creationId="{B5836661-D8FA-4FE8-95AF-B8DB443BDFD7}"/>
          </ac:picMkLst>
        </pc:picChg>
        <pc:picChg chg="del">
          <ac:chgData name="Matt Kayrish" userId="86b0ed96aac4a264" providerId="LiveId" clId="{DFD51826-9725-4792-B818-E79417845CF1}" dt="2020-05-05T13:12:55.623" v="3962" actId="478"/>
          <ac:picMkLst>
            <pc:docMk/>
            <pc:sldMk cId="2896718981" sldId="820"/>
            <ac:picMk id="5" creationId="{4F60A3FB-B2A6-4954-95C7-1E47A8BC7290}"/>
          </ac:picMkLst>
        </pc:picChg>
        <pc:picChg chg="del">
          <ac:chgData name="Matt Kayrish" userId="86b0ed96aac4a264" providerId="LiveId" clId="{DFD51826-9725-4792-B818-E79417845CF1}" dt="2020-05-05T13:13:00.311" v="3963" actId="478"/>
          <ac:picMkLst>
            <pc:docMk/>
            <pc:sldMk cId="2896718981" sldId="820"/>
            <ac:picMk id="9" creationId="{68966704-917D-4D1A-A301-E3C1C76935C4}"/>
          </ac:picMkLst>
        </pc:picChg>
      </pc:sldChg>
      <pc:sldChg chg="addSp delSp modSp">
        <pc:chgData name="Matt Kayrish" userId="86b0ed96aac4a264" providerId="LiveId" clId="{DFD51826-9725-4792-B818-E79417845CF1}" dt="2020-05-05T14:24:04.953" v="4322" actId="20577"/>
        <pc:sldMkLst>
          <pc:docMk/>
          <pc:sldMk cId="93791137" sldId="821"/>
        </pc:sldMkLst>
        <pc:spChg chg="mod">
          <ac:chgData name="Matt Kayrish" userId="86b0ed96aac4a264" providerId="LiveId" clId="{DFD51826-9725-4792-B818-E79417845CF1}" dt="2020-05-05T14:24:00.276" v="4318" actId="20577"/>
          <ac:spMkLst>
            <pc:docMk/>
            <pc:sldMk cId="93791137" sldId="821"/>
            <ac:spMk id="6" creationId="{9C6937F1-7700-42C3-B35D-EE096FA91407}"/>
          </ac:spMkLst>
        </pc:spChg>
        <pc:spChg chg="mod">
          <ac:chgData name="Matt Kayrish" userId="86b0ed96aac4a264" providerId="LiveId" clId="{DFD51826-9725-4792-B818-E79417845CF1}" dt="2020-05-05T14:24:04.953" v="4322" actId="20577"/>
          <ac:spMkLst>
            <pc:docMk/>
            <pc:sldMk cId="93791137" sldId="821"/>
            <ac:spMk id="14" creationId="{B45B36B5-D18E-4437-8A96-C47B8D312C3C}"/>
          </ac:spMkLst>
        </pc:spChg>
        <pc:spChg chg="mod">
          <ac:chgData name="Matt Kayrish" userId="86b0ed96aac4a264" providerId="LiveId" clId="{DFD51826-9725-4792-B818-E79417845CF1}" dt="2020-05-05T13:19:28.416" v="4009" actId="20577"/>
          <ac:spMkLst>
            <pc:docMk/>
            <pc:sldMk cId="93791137" sldId="821"/>
            <ac:spMk id="27" creationId="{87079BE1-A079-45A9-B0C6-4440BA3B3E04}"/>
          </ac:spMkLst>
        </pc:spChg>
        <pc:spChg chg="mod">
          <ac:chgData name="Matt Kayrish" userId="86b0ed96aac4a264" providerId="LiveId" clId="{DFD51826-9725-4792-B818-E79417845CF1}" dt="2020-05-05T14:23:54.430" v="4314" actId="20577"/>
          <ac:spMkLst>
            <pc:docMk/>
            <pc:sldMk cId="93791137" sldId="821"/>
            <ac:spMk id="31" creationId="{C23F0137-FF94-46BF-97E8-3EA875A27FCD}"/>
          </ac:spMkLst>
        </pc:spChg>
        <pc:picChg chg="add mod ord">
          <ac:chgData name="Matt Kayrish" userId="86b0ed96aac4a264" providerId="LiveId" clId="{DFD51826-9725-4792-B818-E79417845CF1}" dt="2020-05-05T13:22:08.067" v="4061" actId="1035"/>
          <ac:picMkLst>
            <pc:docMk/>
            <pc:sldMk cId="93791137" sldId="821"/>
            <ac:picMk id="3" creationId="{79244AA9-9E1E-410E-AB0C-E2085DF257C2}"/>
          </ac:picMkLst>
        </pc:picChg>
        <pc:picChg chg="add mod ord">
          <ac:chgData name="Matt Kayrish" userId="86b0ed96aac4a264" providerId="LiveId" clId="{DFD51826-9725-4792-B818-E79417845CF1}" dt="2020-05-05T14:23:42.866" v="4306" actId="1036"/>
          <ac:picMkLst>
            <pc:docMk/>
            <pc:sldMk cId="93791137" sldId="821"/>
            <ac:picMk id="4" creationId="{D8B28F5B-4EED-4D18-9083-4931BBED793D}"/>
          </ac:picMkLst>
        </pc:picChg>
        <pc:picChg chg="del">
          <ac:chgData name="Matt Kayrish" userId="86b0ed96aac4a264" providerId="LiveId" clId="{DFD51826-9725-4792-B818-E79417845CF1}" dt="2020-05-05T13:19:34.667" v="4010" actId="478"/>
          <ac:picMkLst>
            <pc:docMk/>
            <pc:sldMk cId="93791137" sldId="821"/>
            <ac:picMk id="5" creationId="{4F60A3FB-B2A6-4954-95C7-1E47A8BC7290}"/>
          </ac:picMkLst>
        </pc:picChg>
        <pc:picChg chg="del">
          <ac:chgData name="Matt Kayrish" userId="86b0ed96aac4a264" providerId="LiveId" clId="{DFD51826-9725-4792-B818-E79417845CF1}" dt="2020-05-05T13:19:37.714" v="4011" actId="478"/>
          <ac:picMkLst>
            <pc:docMk/>
            <pc:sldMk cId="93791137" sldId="821"/>
            <ac:picMk id="9" creationId="{68966704-917D-4D1A-A301-E3C1C76935C4}"/>
          </ac:picMkLst>
        </pc:picChg>
      </pc:sldChg>
      <pc:sldChg chg="addSp delSp modSp">
        <pc:chgData name="Matt Kayrish" userId="86b0ed96aac4a264" providerId="LiveId" clId="{DFD51826-9725-4792-B818-E79417845CF1}" dt="2020-05-05T14:34:40.005" v="4444" actId="20577"/>
        <pc:sldMkLst>
          <pc:docMk/>
          <pc:sldMk cId="1815224194" sldId="822"/>
        </pc:sldMkLst>
        <pc:spChg chg="mod">
          <ac:chgData name="Matt Kayrish" userId="86b0ed96aac4a264" providerId="LiveId" clId="{DFD51826-9725-4792-B818-E79417845CF1}" dt="2020-05-05T14:34:40.005" v="4444" actId="20577"/>
          <ac:spMkLst>
            <pc:docMk/>
            <pc:sldMk cId="1815224194" sldId="822"/>
            <ac:spMk id="6" creationId="{9C6937F1-7700-42C3-B35D-EE096FA91407}"/>
          </ac:spMkLst>
        </pc:spChg>
        <pc:spChg chg="mod">
          <ac:chgData name="Matt Kayrish" userId="86b0ed96aac4a264" providerId="LiveId" clId="{DFD51826-9725-4792-B818-E79417845CF1}" dt="2020-05-05T14:34:34.300" v="4436" actId="6549"/>
          <ac:spMkLst>
            <pc:docMk/>
            <pc:sldMk cId="1815224194" sldId="822"/>
            <ac:spMk id="14" creationId="{B45B36B5-D18E-4437-8A96-C47B8D312C3C}"/>
          </ac:spMkLst>
        </pc:spChg>
        <pc:spChg chg="mod">
          <ac:chgData name="Matt Kayrish" userId="86b0ed96aac4a264" providerId="LiveId" clId="{DFD51826-9725-4792-B818-E79417845CF1}" dt="2020-05-05T13:19:49.357" v="4015" actId="20577"/>
          <ac:spMkLst>
            <pc:docMk/>
            <pc:sldMk cId="1815224194" sldId="822"/>
            <ac:spMk id="27" creationId="{87079BE1-A079-45A9-B0C6-4440BA3B3E04}"/>
          </ac:spMkLst>
        </pc:spChg>
        <pc:spChg chg="mod">
          <ac:chgData name="Matt Kayrish" userId="86b0ed96aac4a264" providerId="LiveId" clId="{DFD51826-9725-4792-B818-E79417845CF1}" dt="2020-05-05T14:34:30.050" v="4432" actId="20577"/>
          <ac:spMkLst>
            <pc:docMk/>
            <pc:sldMk cId="1815224194" sldId="822"/>
            <ac:spMk id="31" creationId="{C23F0137-FF94-46BF-97E8-3EA875A27FCD}"/>
          </ac:spMkLst>
        </pc:spChg>
        <pc:picChg chg="del">
          <ac:chgData name="Matt Kayrish" userId="86b0ed96aac4a264" providerId="LiveId" clId="{DFD51826-9725-4792-B818-E79417845CF1}" dt="2020-05-05T13:19:45.934" v="4013" actId="478"/>
          <ac:picMkLst>
            <pc:docMk/>
            <pc:sldMk cId="1815224194" sldId="822"/>
            <ac:picMk id="3" creationId="{51C6DA7D-F8F3-4A2D-8F53-B3FC96D55C0C}"/>
          </ac:picMkLst>
        </pc:picChg>
        <pc:picChg chg="del">
          <ac:chgData name="Matt Kayrish" userId="86b0ed96aac4a264" providerId="LiveId" clId="{DFD51826-9725-4792-B818-E79417845CF1}" dt="2020-05-05T13:19:42.762" v="4012" actId="478"/>
          <ac:picMkLst>
            <pc:docMk/>
            <pc:sldMk cId="1815224194" sldId="822"/>
            <ac:picMk id="4" creationId="{B5836661-D8FA-4FE8-95AF-B8DB443BDFD7}"/>
          </ac:picMkLst>
        </pc:picChg>
        <pc:picChg chg="add mod ord">
          <ac:chgData name="Matt Kayrish" userId="86b0ed96aac4a264" providerId="LiveId" clId="{DFD51826-9725-4792-B818-E79417845CF1}" dt="2020-05-05T13:23:40.185" v="4064" actId="167"/>
          <ac:picMkLst>
            <pc:docMk/>
            <pc:sldMk cId="1815224194" sldId="822"/>
            <ac:picMk id="5" creationId="{0D64B16B-7C2D-4E7D-AFCF-CB395791F5A1}"/>
          </ac:picMkLst>
        </pc:picChg>
        <pc:picChg chg="add mod ord">
          <ac:chgData name="Matt Kayrish" userId="86b0ed96aac4a264" providerId="LiveId" clId="{DFD51826-9725-4792-B818-E79417845CF1}" dt="2020-05-05T14:34:19.482" v="4424" actId="1036"/>
          <ac:picMkLst>
            <pc:docMk/>
            <pc:sldMk cId="1815224194" sldId="822"/>
            <ac:picMk id="9" creationId="{D458877E-877E-40D7-ACFE-990E7C1ECEBB}"/>
          </ac:picMkLst>
        </pc:picChg>
      </pc:sldChg>
      <pc:sldChg chg="addSp delSp modSp">
        <pc:chgData name="Matt Kayrish" userId="86b0ed96aac4a264" providerId="LiveId" clId="{DFD51826-9725-4792-B818-E79417845CF1}" dt="2020-05-05T14:27:16.875" v="4366" actId="20577"/>
        <pc:sldMkLst>
          <pc:docMk/>
          <pc:sldMk cId="1119977698" sldId="823"/>
        </pc:sldMkLst>
        <pc:spChg chg="mod">
          <ac:chgData name="Matt Kayrish" userId="86b0ed96aac4a264" providerId="LiveId" clId="{DFD51826-9725-4792-B818-E79417845CF1}" dt="2020-05-05T14:27:16.875" v="4366" actId="20577"/>
          <ac:spMkLst>
            <pc:docMk/>
            <pc:sldMk cId="1119977698" sldId="823"/>
            <ac:spMk id="6" creationId="{9C6937F1-7700-42C3-B35D-EE096FA91407}"/>
          </ac:spMkLst>
        </pc:spChg>
        <pc:spChg chg="mod">
          <ac:chgData name="Matt Kayrish" userId="86b0ed96aac4a264" providerId="LiveId" clId="{DFD51826-9725-4792-B818-E79417845CF1}" dt="2020-05-05T14:27:11.623" v="4358" actId="20577"/>
          <ac:spMkLst>
            <pc:docMk/>
            <pc:sldMk cId="1119977698" sldId="823"/>
            <ac:spMk id="14" creationId="{B45B36B5-D18E-4437-8A96-C47B8D312C3C}"/>
          </ac:spMkLst>
        </pc:spChg>
        <pc:spChg chg="mod">
          <ac:chgData name="Matt Kayrish" userId="86b0ed96aac4a264" providerId="LiveId" clId="{DFD51826-9725-4792-B818-E79417845CF1}" dt="2020-05-05T13:23:51.475" v="4066" actId="20577"/>
          <ac:spMkLst>
            <pc:docMk/>
            <pc:sldMk cId="1119977698" sldId="823"/>
            <ac:spMk id="27" creationId="{87079BE1-A079-45A9-B0C6-4440BA3B3E04}"/>
          </ac:spMkLst>
        </pc:spChg>
        <pc:spChg chg="mod">
          <ac:chgData name="Matt Kayrish" userId="86b0ed96aac4a264" providerId="LiveId" clId="{DFD51826-9725-4792-B818-E79417845CF1}" dt="2020-05-05T14:27:06.810" v="4354" actId="20577"/>
          <ac:spMkLst>
            <pc:docMk/>
            <pc:sldMk cId="1119977698" sldId="823"/>
            <ac:spMk id="31" creationId="{C23F0137-FF94-46BF-97E8-3EA875A27FCD}"/>
          </ac:spMkLst>
        </pc:spChg>
        <pc:picChg chg="del">
          <ac:chgData name="Matt Kayrish" userId="86b0ed96aac4a264" providerId="LiveId" clId="{DFD51826-9725-4792-B818-E79417845CF1}" dt="2020-05-05T13:24:01.539" v="4069" actId="478"/>
          <ac:picMkLst>
            <pc:docMk/>
            <pc:sldMk cId="1119977698" sldId="823"/>
            <ac:picMk id="3" creationId="{79244AA9-9E1E-410E-AB0C-E2085DF257C2}"/>
          </ac:picMkLst>
        </pc:picChg>
        <pc:picChg chg="add mod ord">
          <ac:chgData name="Matt Kayrish" userId="86b0ed96aac4a264" providerId="LiveId" clId="{DFD51826-9725-4792-B818-E79417845CF1}" dt="2020-05-05T13:27:10.946" v="4137" actId="1035"/>
          <ac:picMkLst>
            <pc:docMk/>
            <pc:sldMk cId="1119977698" sldId="823"/>
            <ac:picMk id="4" creationId="{C9AEFDD7-0E8E-43F6-844D-09CF1434686E}"/>
          </ac:picMkLst>
        </pc:picChg>
        <pc:picChg chg="add mod ord">
          <ac:chgData name="Matt Kayrish" userId="86b0ed96aac4a264" providerId="LiveId" clId="{DFD51826-9725-4792-B818-E79417845CF1}" dt="2020-05-05T14:26:53.050" v="4342" actId="1036"/>
          <ac:picMkLst>
            <pc:docMk/>
            <pc:sldMk cId="1119977698" sldId="823"/>
            <ac:picMk id="5" creationId="{DDA4B5F4-6680-46A4-993D-871883562551}"/>
          </ac:picMkLst>
        </pc:picChg>
      </pc:sldChg>
      <pc:sldChg chg="addSp delSp modSp">
        <pc:chgData name="Matt Kayrish" userId="86b0ed96aac4a264" providerId="LiveId" clId="{DFD51826-9725-4792-B818-E79417845CF1}" dt="2020-05-05T14:38:19.848" v="4526" actId="1036"/>
        <pc:sldMkLst>
          <pc:docMk/>
          <pc:sldMk cId="372326546" sldId="824"/>
        </pc:sldMkLst>
        <pc:spChg chg="mod">
          <ac:chgData name="Matt Kayrish" userId="86b0ed96aac4a264" providerId="LiveId" clId="{DFD51826-9725-4792-B818-E79417845CF1}" dt="2020-05-05T14:38:15.707" v="4514" actId="20577"/>
          <ac:spMkLst>
            <pc:docMk/>
            <pc:sldMk cId="372326546" sldId="824"/>
            <ac:spMk id="6" creationId="{9C6937F1-7700-42C3-B35D-EE096FA91407}"/>
          </ac:spMkLst>
        </pc:spChg>
        <pc:spChg chg="mod">
          <ac:chgData name="Matt Kayrish" userId="86b0ed96aac4a264" providerId="LiveId" clId="{DFD51826-9725-4792-B818-E79417845CF1}" dt="2020-05-05T14:38:11.440" v="4508" actId="20577"/>
          <ac:spMkLst>
            <pc:docMk/>
            <pc:sldMk cId="372326546" sldId="824"/>
            <ac:spMk id="14" creationId="{B45B36B5-D18E-4437-8A96-C47B8D312C3C}"/>
          </ac:spMkLst>
        </pc:spChg>
        <pc:spChg chg="mod">
          <ac:chgData name="Matt Kayrish" userId="86b0ed96aac4a264" providerId="LiveId" clId="{DFD51826-9725-4792-B818-E79417845CF1}" dt="2020-05-05T13:23:57.226" v="4068" actId="20577"/>
          <ac:spMkLst>
            <pc:docMk/>
            <pc:sldMk cId="372326546" sldId="824"/>
            <ac:spMk id="27" creationId="{87079BE1-A079-45A9-B0C6-4440BA3B3E04}"/>
          </ac:spMkLst>
        </pc:spChg>
        <pc:spChg chg="mod">
          <ac:chgData name="Matt Kayrish" userId="86b0ed96aac4a264" providerId="LiveId" clId="{DFD51826-9725-4792-B818-E79417845CF1}" dt="2020-05-05T14:38:07.112" v="4504" actId="20577"/>
          <ac:spMkLst>
            <pc:docMk/>
            <pc:sldMk cId="372326546" sldId="824"/>
            <ac:spMk id="31" creationId="{C23F0137-FF94-46BF-97E8-3EA875A27FCD}"/>
          </ac:spMkLst>
        </pc:spChg>
        <pc:picChg chg="add mod ord">
          <ac:chgData name="Matt Kayrish" userId="86b0ed96aac4a264" providerId="LiveId" clId="{DFD51826-9725-4792-B818-E79417845CF1}" dt="2020-05-05T13:29:09.783" v="4191" actId="1035"/>
          <ac:picMkLst>
            <pc:docMk/>
            <pc:sldMk cId="372326546" sldId="824"/>
            <ac:picMk id="3" creationId="{0540DDAF-A1C8-47F4-A3D0-4D4445B1C917}"/>
          </ac:picMkLst>
        </pc:picChg>
        <pc:picChg chg="add mod ord">
          <ac:chgData name="Matt Kayrish" userId="86b0ed96aac4a264" providerId="LiveId" clId="{DFD51826-9725-4792-B818-E79417845CF1}" dt="2020-05-05T14:38:19.848" v="4526" actId="1036"/>
          <ac:picMkLst>
            <pc:docMk/>
            <pc:sldMk cId="372326546" sldId="824"/>
            <ac:picMk id="4" creationId="{1394E15F-D2EE-478C-B52B-012825EC4F40}"/>
          </ac:picMkLst>
        </pc:picChg>
        <pc:picChg chg="del">
          <ac:chgData name="Matt Kayrish" userId="86b0ed96aac4a264" providerId="LiveId" clId="{DFD51826-9725-4792-B818-E79417845CF1}" dt="2020-05-05T13:24:05.118" v="4070" actId="478"/>
          <ac:picMkLst>
            <pc:docMk/>
            <pc:sldMk cId="372326546" sldId="824"/>
            <ac:picMk id="5" creationId="{0D64B16B-7C2D-4E7D-AFCF-CB395791F5A1}"/>
          </ac:picMkLst>
        </pc:picChg>
      </pc:sldChg>
      <pc:sldChg chg="addSp modSp">
        <pc:chgData name="Matt Kayrish" userId="86b0ed96aac4a264" providerId="LiveId" clId="{DFD51826-9725-4792-B818-E79417845CF1}" dt="2020-05-05T14:31:05.627" v="4394" actId="6549"/>
        <pc:sldMkLst>
          <pc:docMk/>
          <pc:sldMk cId="2854239062" sldId="825"/>
        </pc:sldMkLst>
        <pc:spChg chg="mod">
          <ac:chgData name="Matt Kayrish" userId="86b0ed96aac4a264" providerId="LiveId" clId="{DFD51826-9725-4792-B818-E79417845CF1}" dt="2020-05-05T14:30:59.775" v="4388" actId="20577"/>
          <ac:spMkLst>
            <pc:docMk/>
            <pc:sldMk cId="2854239062" sldId="825"/>
            <ac:spMk id="6" creationId="{9C6937F1-7700-42C3-B35D-EE096FA91407}"/>
          </ac:spMkLst>
        </pc:spChg>
        <pc:spChg chg="mod">
          <ac:chgData name="Matt Kayrish" userId="86b0ed96aac4a264" providerId="LiveId" clId="{DFD51826-9725-4792-B818-E79417845CF1}" dt="2020-05-05T14:31:05.627" v="4394" actId="6549"/>
          <ac:spMkLst>
            <pc:docMk/>
            <pc:sldMk cId="2854239062" sldId="825"/>
            <ac:spMk id="14" creationId="{B45B36B5-D18E-4437-8A96-C47B8D312C3C}"/>
          </ac:spMkLst>
        </pc:spChg>
        <pc:spChg chg="mod">
          <ac:chgData name="Matt Kayrish" userId="86b0ed96aac4a264" providerId="LiveId" clId="{DFD51826-9725-4792-B818-E79417845CF1}" dt="2020-05-05T13:24:16.807" v="4072" actId="20577"/>
          <ac:spMkLst>
            <pc:docMk/>
            <pc:sldMk cId="2854239062" sldId="825"/>
            <ac:spMk id="27" creationId="{87079BE1-A079-45A9-B0C6-4440BA3B3E04}"/>
          </ac:spMkLst>
        </pc:spChg>
        <pc:spChg chg="mod">
          <ac:chgData name="Matt Kayrish" userId="86b0ed96aac4a264" providerId="LiveId" clId="{DFD51826-9725-4792-B818-E79417845CF1}" dt="2020-05-05T14:30:50.250" v="4382" actId="20577"/>
          <ac:spMkLst>
            <pc:docMk/>
            <pc:sldMk cId="2854239062" sldId="825"/>
            <ac:spMk id="31" creationId="{C23F0137-FF94-46BF-97E8-3EA875A27FCD}"/>
          </ac:spMkLst>
        </pc:spChg>
        <pc:picChg chg="add mod ord">
          <ac:chgData name="Matt Kayrish" userId="86b0ed96aac4a264" providerId="LiveId" clId="{DFD51826-9725-4792-B818-E79417845CF1}" dt="2020-05-05T13:32:49.945" v="4241" actId="1035"/>
          <ac:picMkLst>
            <pc:docMk/>
            <pc:sldMk cId="2854239062" sldId="825"/>
            <ac:picMk id="3" creationId="{4C1D7119-114D-4B0F-853E-2C8BAA358EB0}"/>
          </ac:picMkLst>
        </pc:picChg>
        <pc:picChg chg="add mod ord">
          <ac:chgData name="Matt Kayrish" userId="86b0ed96aac4a264" providerId="LiveId" clId="{DFD51826-9725-4792-B818-E79417845CF1}" dt="2020-05-05T14:30:37.051" v="4370" actId="167"/>
          <ac:picMkLst>
            <pc:docMk/>
            <pc:sldMk cId="2854239062" sldId="825"/>
            <ac:picMk id="4" creationId="{27378AAB-07DB-4E01-AF31-5A09318AE8FF}"/>
          </ac:picMkLst>
        </pc:picChg>
      </pc:sldChg>
      <pc:sldChg chg="addSp modSp">
        <pc:chgData name="Matt Kayrish" userId="86b0ed96aac4a264" providerId="LiveId" clId="{DFD51826-9725-4792-B818-E79417845CF1}" dt="2020-05-05T14:41:22.039" v="4600" actId="20577"/>
        <pc:sldMkLst>
          <pc:docMk/>
          <pc:sldMk cId="2463279771" sldId="826"/>
        </pc:sldMkLst>
        <pc:spChg chg="mod">
          <ac:chgData name="Matt Kayrish" userId="86b0ed96aac4a264" providerId="LiveId" clId="{DFD51826-9725-4792-B818-E79417845CF1}" dt="2020-05-05T14:41:17.569" v="4596" actId="20577"/>
          <ac:spMkLst>
            <pc:docMk/>
            <pc:sldMk cId="2463279771" sldId="826"/>
            <ac:spMk id="6" creationId="{9C6937F1-7700-42C3-B35D-EE096FA91407}"/>
          </ac:spMkLst>
        </pc:spChg>
        <pc:spChg chg="mod">
          <ac:chgData name="Matt Kayrish" userId="86b0ed96aac4a264" providerId="LiveId" clId="{DFD51826-9725-4792-B818-E79417845CF1}" dt="2020-05-05T14:41:22.039" v="4600" actId="20577"/>
          <ac:spMkLst>
            <pc:docMk/>
            <pc:sldMk cId="2463279771" sldId="826"/>
            <ac:spMk id="14" creationId="{B45B36B5-D18E-4437-8A96-C47B8D312C3C}"/>
          </ac:spMkLst>
        </pc:spChg>
        <pc:spChg chg="mod">
          <ac:chgData name="Matt Kayrish" userId="86b0ed96aac4a264" providerId="LiveId" clId="{DFD51826-9725-4792-B818-E79417845CF1}" dt="2020-05-05T13:24:22.949" v="4076" actId="20577"/>
          <ac:spMkLst>
            <pc:docMk/>
            <pc:sldMk cId="2463279771" sldId="826"/>
            <ac:spMk id="27" creationId="{87079BE1-A079-45A9-B0C6-4440BA3B3E04}"/>
          </ac:spMkLst>
        </pc:spChg>
        <pc:spChg chg="mod">
          <ac:chgData name="Matt Kayrish" userId="86b0ed96aac4a264" providerId="LiveId" clId="{DFD51826-9725-4792-B818-E79417845CF1}" dt="2020-05-05T14:41:12.990" v="4590" actId="20577"/>
          <ac:spMkLst>
            <pc:docMk/>
            <pc:sldMk cId="2463279771" sldId="826"/>
            <ac:spMk id="31" creationId="{C23F0137-FF94-46BF-97E8-3EA875A27FCD}"/>
          </ac:spMkLst>
        </pc:spChg>
        <pc:picChg chg="add mod ord">
          <ac:chgData name="Matt Kayrish" userId="86b0ed96aac4a264" providerId="LiveId" clId="{DFD51826-9725-4792-B818-E79417845CF1}" dt="2020-05-05T13:34:12.841" v="4286" actId="1035"/>
          <ac:picMkLst>
            <pc:docMk/>
            <pc:sldMk cId="2463279771" sldId="826"/>
            <ac:picMk id="3" creationId="{7767B09C-E97F-4B78-BACD-4E7A217B0B69}"/>
          </ac:picMkLst>
        </pc:picChg>
        <pc:picChg chg="add mod ord">
          <ac:chgData name="Matt Kayrish" userId="86b0ed96aac4a264" providerId="LiveId" clId="{DFD51826-9725-4792-B818-E79417845CF1}" dt="2020-05-05T14:41:01.289" v="4582" actId="14100"/>
          <ac:picMkLst>
            <pc:docMk/>
            <pc:sldMk cId="2463279771" sldId="826"/>
            <ac:picMk id="4" creationId="{0949AD5F-C97C-411C-A3A2-B690F82B3A9E}"/>
          </ac:picMkLst>
        </pc:picChg>
      </pc:sldChg>
      <pc:sldChg chg="modSp add ord">
        <pc:chgData name="Matt Kayrish" userId="86b0ed96aac4a264" providerId="LiveId" clId="{DFD51826-9725-4792-B818-E79417845CF1}" dt="2020-05-05T14:46:05.433" v="4937"/>
        <pc:sldMkLst>
          <pc:docMk/>
          <pc:sldMk cId="2219160544" sldId="827"/>
        </pc:sldMkLst>
        <pc:spChg chg="mod">
          <ac:chgData name="Matt Kayrish" userId="86b0ed96aac4a264" providerId="LiveId" clId="{DFD51826-9725-4792-B818-E79417845CF1}" dt="2020-05-05T14:41:50.681" v="4607" actId="20577"/>
          <ac:spMkLst>
            <pc:docMk/>
            <pc:sldMk cId="2219160544" sldId="827"/>
            <ac:spMk id="2" creationId="{00000000-0000-0000-0000-000000000000}"/>
          </ac:spMkLst>
        </pc:spChg>
        <pc:spChg chg="mod">
          <ac:chgData name="Matt Kayrish" userId="86b0ed96aac4a264" providerId="LiveId" clId="{DFD51826-9725-4792-B818-E79417845CF1}" dt="2020-05-05T14:44:15.665" v="4901" actId="20577"/>
          <ac:spMkLst>
            <pc:docMk/>
            <pc:sldMk cId="2219160544" sldId="827"/>
            <ac:spMk id="10" creationId="{7E09E932-5726-4C6A-A7E6-85E2487389BC}"/>
          </ac:spMkLst>
        </pc:spChg>
        <pc:graphicFrameChg chg="modGraphic">
          <ac:chgData name="Matt Kayrish" userId="86b0ed96aac4a264" providerId="LiveId" clId="{DFD51826-9725-4792-B818-E79417845CF1}" dt="2020-05-05T14:43:10.352" v="4635" actId="20577"/>
          <ac:graphicFrameMkLst>
            <pc:docMk/>
            <pc:sldMk cId="2219160544" sldId="827"/>
            <ac:graphicFrameMk id="3" creationId="{2E1B3F71-481D-4D17-AD7F-5466768D232B}"/>
          </ac:graphicFrameMkLst>
        </pc:graphicFrameChg>
        <pc:graphicFrameChg chg="modGraphic">
          <ac:chgData name="Matt Kayrish" userId="86b0ed96aac4a264" providerId="LiveId" clId="{DFD51826-9725-4792-B818-E79417845CF1}" dt="2020-05-05T14:45:57.377" v="4935" actId="20577"/>
          <ac:graphicFrameMkLst>
            <pc:docMk/>
            <pc:sldMk cId="2219160544" sldId="827"/>
            <ac:graphicFrameMk id="17" creationId="{4EF7E690-4894-4D6F-88B4-85C5D8254F9B}"/>
          </ac:graphicFrameMkLst>
        </pc:graphicFrameChg>
      </pc:sldChg>
      <pc:sldChg chg="addSp delSp modSp add">
        <pc:chgData name="Matt Kayrish" userId="86b0ed96aac4a264" providerId="LiveId" clId="{DFD51826-9725-4792-B818-E79417845CF1}" dt="2020-05-05T15:10:28.832" v="5008" actId="1076"/>
        <pc:sldMkLst>
          <pc:docMk/>
          <pc:sldMk cId="2097269860" sldId="828"/>
        </pc:sldMkLst>
        <pc:spChg chg="mod">
          <ac:chgData name="Matt Kayrish" userId="86b0ed96aac4a264" providerId="LiveId" clId="{DFD51826-9725-4792-B818-E79417845CF1}" dt="2020-05-05T15:09:20.301" v="5002" actId="1076"/>
          <ac:spMkLst>
            <pc:docMk/>
            <pc:sldMk cId="2097269860" sldId="828"/>
            <ac:spMk id="3" creationId="{CB733950-498B-432B-B728-E18ED36062BB}"/>
          </ac:spMkLst>
        </pc:spChg>
        <pc:picChg chg="del">
          <ac:chgData name="Matt Kayrish" userId="86b0ed96aac4a264" providerId="LiveId" clId="{DFD51826-9725-4792-B818-E79417845CF1}" dt="2020-05-05T15:09:22.482" v="5003" actId="478"/>
          <ac:picMkLst>
            <pc:docMk/>
            <pc:sldMk cId="2097269860" sldId="828"/>
            <ac:picMk id="5" creationId="{C3020C85-D2DB-4AF3-98FC-E042F1484E1E}"/>
          </ac:picMkLst>
        </pc:picChg>
        <pc:picChg chg="del">
          <ac:chgData name="Matt Kayrish" userId="86b0ed96aac4a264" providerId="LiveId" clId="{DFD51826-9725-4792-B818-E79417845CF1}" dt="2020-05-05T15:09:24.240" v="5004" actId="478"/>
          <ac:picMkLst>
            <pc:docMk/>
            <pc:sldMk cId="2097269860" sldId="828"/>
            <ac:picMk id="6" creationId="{4F9E08CD-6E6C-43B2-B5F4-1694E1B7F8C5}"/>
          </ac:picMkLst>
        </pc:picChg>
        <pc:picChg chg="add mod">
          <ac:chgData name="Matt Kayrish" userId="86b0ed96aac4a264" providerId="LiveId" clId="{DFD51826-9725-4792-B818-E79417845CF1}" dt="2020-05-05T15:10:00.406" v="5006" actId="1076"/>
          <ac:picMkLst>
            <pc:docMk/>
            <pc:sldMk cId="2097269860" sldId="828"/>
            <ac:picMk id="10" creationId="{FCD17EE6-39F9-4D14-9180-1B1220AC9A3E}"/>
          </ac:picMkLst>
        </pc:picChg>
        <pc:picChg chg="add mod">
          <ac:chgData name="Matt Kayrish" userId="86b0ed96aac4a264" providerId="LiveId" clId="{DFD51826-9725-4792-B818-E79417845CF1}" dt="2020-05-05T15:10:28.832" v="5008" actId="1076"/>
          <ac:picMkLst>
            <pc:docMk/>
            <pc:sldMk cId="2097269860" sldId="828"/>
            <ac:picMk id="11" creationId="{723A1895-0CF9-4E2F-953F-7468CE72296E}"/>
          </ac:picMkLst>
        </pc:picChg>
      </pc:sldChg>
      <pc:sldChg chg="addSp delSp modSp add ord">
        <pc:chgData name="Matt Kayrish" userId="86b0ed96aac4a264" providerId="LiveId" clId="{DFD51826-9725-4792-B818-E79417845CF1}" dt="2020-05-05T15:18:03.071" v="5506" actId="20577"/>
        <pc:sldMkLst>
          <pc:docMk/>
          <pc:sldMk cId="3714225628" sldId="829"/>
        </pc:sldMkLst>
        <pc:spChg chg="del">
          <ac:chgData name="Matt Kayrish" userId="86b0ed96aac4a264" providerId="LiveId" clId="{DFD51826-9725-4792-B818-E79417845CF1}" dt="2020-05-05T15:10:58.977" v="5012" actId="478"/>
          <ac:spMkLst>
            <pc:docMk/>
            <pc:sldMk cId="3714225628" sldId="829"/>
            <ac:spMk id="3" creationId="{CB733950-498B-432B-B728-E18ED36062BB}"/>
          </ac:spMkLst>
        </pc:spChg>
        <pc:spChg chg="del">
          <ac:chgData name="Matt Kayrish" userId="86b0ed96aac4a264" providerId="LiveId" clId="{DFD51826-9725-4792-B818-E79417845CF1}" dt="2020-05-05T15:11:03.315" v="5013" actId="478"/>
          <ac:spMkLst>
            <pc:docMk/>
            <pc:sldMk cId="3714225628" sldId="829"/>
            <ac:spMk id="9" creationId="{146240B6-429C-4FC1-9BF7-8CDE2B4714E6}"/>
          </ac:spMkLst>
        </pc:spChg>
        <pc:spChg chg="add mod">
          <ac:chgData name="Matt Kayrish" userId="86b0ed96aac4a264" providerId="LiveId" clId="{DFD51826-9725-4792-B818-E79417845CF1}" dt="2020-05-05T15:11:24.081" v="5042" actId="20577"/>
          <ac:spMkLst>
            <pc:docMk/>
            <pc:sldMk cId="3714225628" sldId="829"/>
            <ac:spMk id="10" creationId="{F1C47DE4-74FE-4B6C-B414-D4904449EA48}"/>
          </ac:spMkLst>
        </pc:spChg>
        <pc:spChg chg="add mod">
          <ac:chgData name="Matt Kayrish" userId="86b0ed96aac4a264" providerId="LiveId" clId="{DFD51826-9725-4792-B818-E79417845CF1}" dt="2020-05-05T15:14:00.610" v="5272" actId="6549"/>
          <ac:spMkLst>
            <pc:docMk/>
            <pc:sldMk cId="3714225628" sldId="829"/>
            <ac:spMk id="11" creationId="{5C128883-CC10-448E-9280-D4E7D8468FB1}"/>
          </ac:spMkLst>
        </pc:spChg>
        <pc:spChg chg="add mod">
          <ac:chgData name="Matt Kayrish" userId="86b0ed96aac4a264" providerId="LiveId" clId="{DFD51826-9725-4792-B818-E79417845CF1}" dt="2020-05-05T15:15:54.343" v="5327" actId="1035"/>
          <ac:spMkLst>
            <pc:docMk/>
            <pc:sldMk cId="3714225628" sldId="829"/>
            <ac:spMk id="14" creationId="{33168D08-6E21-4EDB-8B21-28BBA595C76D}"/>
          </ac:spMkLst>
        </pc:spChg>
        <pc:spChg chg="add mod">
          <ac:chgData name="Matt Kayrish" userId="86b0ed96aac4a264" providerId="LiveId" clId="{DFD51826-9725-4792-B818-E79417845CF1}" dt="2020-05-05T15:15:54.343" v="5327" actId="1035"/>
          <ac:spMkLst>
            <pc:docMk/>
            <pc:sldMk cId="3714225628" sldId="829"/>
            <ac:spMk id="15" creationId="{8A2F4629-DEA0-4924-AEDA-4B6BE8394D23}"/>
          </ac:spMkLst>
        </pc:spChg>
        <pc:spChg chg="add del mod">
          <ac:chgData name="Matt Kayrish" userId="86b0ed96aac4a264" providerId="LiveId" clId="{DFD51826-9725-4792-B818-E79417845CF1}" dt="2020-05-05T15:16:51.457" v="5389" actId="478"/>
          <ac:spMkLst>
            <pc:docMk/>
            <pc:sldMk cId="3714225628" sldId="829"/>
            <ac:spMk id="16" creationId="{4F8A91B7-47AD-4D57-ADE7-AC106EFCB7B4}"/>
          </ac:spMkLst>
        </pc:spChg>
        <pc:spChg chg="add mod">
          <ac:chgData name="Matt Kayrish" userId="86b0ed96aac4a264" providerId="LiveId" clId="{DFD51826-9725-4792-B818-E79417845CF1}" dt="2020-05-05T15:17:52.911" v="5500" actId="1076"/>
          <ac:spMkLst>
            <pc:docMk/>
            <pc:sldMk cId="3714225628" sldId="829"/>
            <ac:spMk id="20" creationId="{6629717B-2768-4714-825E-133572AF6092}"/>
          </ac:spMkLst>
        </pc:spChg>
        <pc:spChg chg="add mod">
          <ac:chgData name="Matt Kayrish" userId="86b0ed96aac4a264" providerId="LiveId" clId="{DFD51826-9725-4792-B818-E79417845CF1}" dt="2020-05-05T15:18:03.071" v="5506" actId="20577"/>
          <ac:spMkLst>
            <pc:docMk/>
            <pc:sldMk cId="3714225628" sldId="829"/>
            <ac:spMk id="21" creationId="{F8380607-90A8-4E41-8332-6C4110078913}"/>
          </ac:spMkLst>
        </pc:spChg>
        <pc:picChg chg="del">
          <ac:chgData name="Matt Kayrish" userId="86b0ed96aac4a264" providerId="LiveId" clId="{DFD51826-9725-4792-B818-E79417845CF1}" dt="2020-05-05T15:11:03.315" v="5013" actId="478"/>
          <ac:picMkLst>
            <pc:docMk/>
            <pc:sldMk cId="3714225628" sldId="829"/>
            <ac:picMk id="5" creationId="{C3020C85-D2DB-4AF3-98FC-E042F1484E1E}"/>
          </ac:picMkLst>
        </pc:picChg>
        <pc:picChg chg="del">
          <ac:chgData name="Matt Kayrish" userId="86b0ed96aac4a264" providerId="LiveId" clId="{DFD51826-9725-4792-B818-E79417845CF1}" dt="2020-05-05T15:11:03.315" v="5013" actId="478"/>
          <ac:picMkLst>
            <pc:docMk/>
            <pc:sldMk cId="3714225628" sldId="829"/>
            <ac:picMk id="6" creationId="{4F9E08CD-6E6C-43B2-B5F4-1694E1B7F8C5}"/>
          </ac:picMkLst>
        </pc:picChg>
        <pc:picChg chg="add mod">
          <ac:chgData name="Matt Kayrish" userId="86b0ed96aac4a264" providerId="LiveId" clId="{DFD51826-9725-4792-B818-E79417845CF1}" dt="2020-05-05T15:15:54.343" v="5327" actId="1035"/>
          <ac:picMkLst>
            <pc:docMk/>
            <pc:sldMk cId="3714225628" sldId="829"/>
            <ac:picMk id="12" creationId="{6D8933F8-FC03-45C5-912A-B3323B9F5FCB}"/>
          </ac:picMkLst>
        </pc:picChg>
        <pc:picChg chg="add mod">
          <ac:chgData name="Matt Kayrish" userId="86b0ed96aac4a264" providerId="LiveId" clId="{DFD51826-9725-4792-B818-E79417845CF1}" dt="2020-05-05T15:15:54.343" v="5327" actId="1035"/>
          <ac:picMkLst>
            <pc:docMk/>
            <pc:sldMk cId="3714225628" sldId="829"/>
            <ac:picMk id="13" creationId="{C2A982C0-623C-4B00-87A7-7A4D5FBB0E9E}"/>
          </ac:picMkLst>
        </pc:picChg>
        <pc:cxnChg chg="add">
          <ac:chgData name="Matt Kayrish" userId="86b0ed96aac4a264" providerId="LiveId" clId="{DFD51826-9725-4792-B818-E79417845CF1}" dt="2020-05-05T15:17:00.505" v="5390" actId="11529"/>
          <ac:cxnSpMkLst>
            <pc:docMk/>
            <pc:sldMk cId="3714225628" sldId="829"/>
            <ac:cxnSpMk id="18" creationId="{02449328-4972-4677-BF09-68010863ED24}"/>
          </ac:cxnSpMkLst>
        </pc:cxnChg>
        <pc:cxnChg chg="add mod">
          <ac:chgData name="Matt Kayrish" userId="86b0ed96aac4a264" providerId="LiveId" clId="{DFD51826-9725-4792-B818-E79417845CF1}" dt="2020-05-05T15:17:09.304" v="5460" actId="1035"/>
          <ac:cxnSpMkLst>
            <pc:docMk/>
            <pc:sldMk cId="3714225628" sldId="829"/>
            <ac:cxnSpMk id="19" creationId="{F0D1771A-0568-47F4-92B1-D20181EE8F6B}"/>
          </ac:cxnSpMkLst>
        </pc:cxnChg>
      </pc:sldChg>
      <pc:sldChg chg="addSp delSp modSp add ord">
        <pc:chgData name="Matt Kayrish" userId="86b0ed96aac4a264" providerId="LiveId" clId="{DFD51826-9725-4792-B818-E79417845CF1}" dt="2020-05-05T17:17:59.736" v="5850" actId="20577"/>
        <pc:sldMkLst>
          <pc:docMk/>
          <pc:sldMk cId="2451018705" sldId="830"/>
        </pc:sldMkLst>
        <pc:spChg chg="mod">
          <ac:chgData name="Matt Kayrish" userId="86b0ed96aac4a264" providerId="LiveId" clId="{DFD51826-9725-4792-B818-E79417845CF1}" dt="2020-05-05T15:20:10.333" v="5570" actId="6549"/>
          <ac:spMkLst>
            <pc:docMk/>
            <pc:sldMk cId="2451018705" sldId="830"/>
            <ac:spMk id="10" creationId="{F1C47DE4-74FE-4B6C-B414-D4904449EA48}"/>
          </ac:spMkLst>
        </pc:spChg>
        <pc:spChg chg="mod">
          <ac:chgData name="Matt Kayrish" userId="86b0ed96aac4a264" providerId="LiveId" clId="{DFD51826-9725-4792-B818-E79417845CF1}" dt="2020-05-05T17:17:28.671" v="5788" actId="20577"/>
          <ac:spMkLst>
            <pc:docMk/>
            <pc:sldMk cId="2451018705" sldId="830"/>
            <ac:spMk id="11" creationId="{5C128883-CC10-448E-9280-D4E7D8468FB1}"/>
          </ac:spMkLst>
        </pc:spChg>
        <pc:spChg chg="del">
          <ac:chgData name="Matt Kayrish" userId="86b0ed96aac4a264" providerId="LiveId" clId="{DFD51826-9725-4792-B818-E79417845CF1}" dt="2020-05-05T17:17:37.812" v="5789" actId="478"/>
          <ac:spMkLst>
            <pc:docMk/>
            <pc:sldMk cId="2451018705" sldId="830"/>
            <ac:spMk id="14" creationId="{33168D08-6E21-4EDB-8B21-28BBA595C76D}"/>
          </ac:spMkLst>
        </pc:spChg>
        <pc:spChg chg="del">
          <ac:chgData name="Matt Kayrish" userId="86b0ed96aac4a264" providerId="LiveId" clId="{DFD51826-9725-4792-B818-E79417845CF1}" dt="2020-05-05T17:17:37.812" v="5789" actId="478"/>
          <ac:spMkLst>
            <pc:docMk/>
            <pc:sldMk cId="2451018705" sldId="830"/>
            <ac:spMk id="15" creationId="{8A2F4629-DEA0-4924-AEDA-4B6BE8394D23}"/>
          </ac:spMkLst>
        </pc:spChg>
        <pc:spChg chg="add mod">
          <ac:chgData name="Matt Kayrish" userId="86b0ed96aac4a264" providerId="LiveId" clId="{DFD51826-9725-4792-B818-E79417845CF1}" dt="2020-05-05T17:17:59.736" v="5850" actId="20577"/>
          <ac:spMkLst>
            <pc:docMk/>
            <pc:sldMk cId="2451018705" sldId="830"/>
            <ac:spMk id="16" creationId="{1AABBD5A-B177-4060-8B1D-93B8BEEACEFB}"/>
          </ac:spMkLst>
        </pc:spChg>
        <pc:spChg chg="del">
          <ac:chgData name="Matt Kayrish" userId="86b0ed96aac4a264" providerId="LiveId" clId="{DFD51826-9725-4792-B818-E79417845CF1}" dt="2020-05-05T17:17:37.812" v="5789" actId="478"/>
          <ac:spMkLst>
            <pc:docMk/>
            <pc:sldMk cId="2451018705" sldId="830"/>
            <ac:spMk id="20" creationId="{6629717B-2768-4714-825E-133572AF6092}"/>
          </ac:spMkLst>
        </pc:spChg>
        <pc:spChg chg="del">
          <ac:chgData name="Matt Kayrish" userId="86b0ed96aac4a264" providerId="LiveId" clId="{DFD51826-9725-4792-B818-E79417845CF1}" dt="2020-05-05T17:17:37.812" v="5789" actId="478"/>
          <ac:spMkLst>
            <pc:docMk/>
            <pc:sldMk cId="2451018705" sldId="830"/>
            <ac:spMk id="21" creationId="{F8380607-90A8-4E41-8332-6C4110078913}"/>
          </ac:spMkLst>
        </pc:spChg>
        <pc:picChg chg="del">
          <ac:chgData name="Matt Kayrish" userId="86b0ed96aac4a264" providerId="LiveId" clId="{DFD51826-9725-4792-B818-E79417845CF1}" dt="2020-05-05T17:17:37.812" v="5789" actId="478"/>
          <ac:picMkLst>
            <pc:docMk/>
            <pc:sldMk cId="2451018705" sldId="830"/>
            <ac:picMk id="12" creationId="{6D8933F8-FC03-45C5-912A-B3323B9F5FCB}"/>
          </ac:picMkLst>
        </pc:picChg>
        <pc:picChg chg="del">
          <ac:chgData name="Matt Kayrish" userId="86b0ed96aac4a264" providerId="LiveId" clId="{DFD51826-9725-4792-B818-E79417845CF1}" dt="2020-05-05T17:17:37.812" v="5789" actId="478"/>
          <ac:picMkLst>
            <pc:docMk/>
            <pc:sldMk cId="2451018705" sldId="830"/>
            <ac:picMk id="13" creationId="{C2A982C0-623C-4B00-87A7-7A4D5FBB0E9E}"/>
          </ac:picMkLst>
        </pc:picChg>
        <pc:cxnChg chg="del">
          <ac:chgData name="Matt Kayrish" userId="86b0ed96aac4a264" providerId="LiveId" clId="{DFD51826-9725-4792-B818-E79417845CF1}" dt="2020-05-05T17:17:37.812" v="5789" actId="478"/>
          <ac:cxnSpMkLst>
            <pc:docMk/>
            <pc:sldMk cId="2451018705" sldId="830"/>
            <ac:cxnSpMk id="18" creationId="{02449328-4972-4677-BF09-68010863ED24}"/>
          </ac:cxnSpMkLst>
        </pc:cxnChg>
        <pc:cxnChg chg="del">
          <ac:chgData name="Matt Kayrish" userId="86b0ed96aac4a264" providerId="LiveId" clId="{DFD51826-9725-4792-B818-E79417845CF1}" dt="2020-05-05T17:17:37.812" v="5789" actId="478"/>
          <ac:cxnSpMkLst>
            <pc:docMk/>
            <pc:sldMk cId="2451018705" sldId="830"/>
            <ac:cxnSpMk id="19" creationId="{F0D1771A-0568-47F4-92B1-D20181EE8F6B}"/>
          </ac:cxnSpMkLst>
        </pc:cxnChg>
      </pc:sldChg>
      <pc:sldChg chg="addSp delSp modSp add">
        <pc:chgData name="Matt Kayrish" userId="86b0ed96aac4a264" providerId="LiveId" clId="{DFD51826-9725-4792-B818-E79417845CF1}" dt="2020-05-05T17:46:21.419" v="6084" actId="20577"/>
        <pc:sldMkLst>
          <pc:docMk/>
          <pc:sldMk cId="153188158" sldId="831"/>
        </pc:sldMkLst>
        <pc:spChg chg="mod">
          <ac:chgData name="Matt Kayrish" userId="86b0ed96aac4a264" providerId="LiveId" clId="{DFD51826-9725-4792-B818-E79417845CF1}" dt="2020-05-05T17:43:55.731" v="5934" actId="1076"/>
          <ac:spMkLst>
            <pc:docMk/>
            <pc:sldMk cId="153188158" sldId="831"/>
            <ac:spMk id="10" creationId="{F1C47DE4-74FE-4B6C-B414-D4904449EA48}"/>
          </ac:spMkLst>
        </pc:spChg>
        <pc:spChg chg="del">
          <ac:chgData name="Matt Kayrish" userId="86b0ed96aac4a264" providerId="LiveId" clId="{DFD51826-9725-4792-B818-E79417845CF1}" dt="2020-05-05T17:43:58.472" v="5935" actId="478"/>
          <ac:spMkLst>
            <pc:docMk/>
            <pc:sldMk cId="153188158" sldId="831"/>
            <ac:spMk id="11" creationId="{5C128883-CC10-448E-9280-D4E7D8468FB1}"/>
          </ac:spMkLst>
        </pc:spChg>
        <pc:spChg chg="add mod">
          <ac:chgData name="Matt Kayrish" userId="86b0ed96aac4a264" providerId="LiveId" clId="{DFD51826-9725-4792-B818-E79417845CF1}" dt="2020-05-05T17:46:08.483" v="5990" actId="1076"/>
          <ac:spMkLst>
            <pc:docMk/>
            <pc:sldMk cId="153188158" sldId="831"/>
            <ac:spMk id="12" creationId="{B9BA4CDE-F8B3-4CE7-A046-C2ACCE3F1987}"/>
          </ac:spMkLst>
        </pc:spChg>
        <pc:spChg chg="add mod">
          <ac:chgData name="Matt Kayrish" userId="86b0ed96aac4a264" providerId="LiveId" clId="{DFD51826-9725-4792-B818-E79417845CF1}" dt="2020-05-05T17:46:21.419" v="6084" actId="20577"/>
          <ac:spMkLst>
            <pc:docMk/>
            <pc:sldMk cId="153188158" sldId="831"/>
            <ac:spMk id="13" creationId="{055C781A-6267-490D-BDFA-04CA8D275242}"/>
          </ac:spMkLst>
        </pc:spChg>
        <pc:spChg chg="del">
          <ac:chgData name="Matt Kayrish" userId="86b0ed96aac4a264" providerId="LiveId" clId="{DFD51826-9725-4792-B818-E79417845CF1}" dt="2020-05-05T17:44:00.609" v="5936" actId="478"/>
          <ac:spMkLst>
            <pc:docMk/>
            <pc:sldMk cId="153188158" sldId="831"/>
            <ac:spMk id="16" creationId="{1AABBD5A-B177-4060-8B1D-93B8BEEACEFB}"/>
          </ac:spMkLst>
        </pc:spChg>
        <pc:picChg chg="add mod">
          <ac:chgData name="Matt Kayrish" userId="86b0ed96aac4a264" providerId="LiveId" clId="{DFD51826-9725-4792-B818-E79417845CF1}" dt="2020-05-05T17:45:09.526" v="5940" actId="14100"/>
          <ac:picMkLst>
            <pc:docMk/>
            <pc:sldMk cId="153188158" sldId="831"/>
            <ac:picMk id="3" creationId="{DEB4270B-C34E-4EE8-8D6D-20915DCF9112}"/>
          </ac:picMkLst>
        </pc:picChg>
        <pc:picChg chg="add mod">
          <ac:chgData name="Matt Kayrish" userId="86b0ed96aac4a264" providerId="LiveId" clId="{DFD51826-9725-4792-B818-E79417845CF1}" dt="2020-05-05T17:45:44.587" v="5944" actId="14100"/>
          <ac:picMkLst>
            <pc:docMk/>
            <pc:sldMk cId="153188158" sldId="831"/>
            <ac:picMk id="5" creationId="{A7AE1020-92C1-48C7-8C59-D33BBA2EBE5B}"/>
          </ac:picMkLst>
        </pc:picChg>
      </pc:sldChg>
      <pc:sldChg chg="addSp delSp modSp add">
        <pc:chgData name="Matt Kayrish" userId="86b0ed96aac4a264" providerId="LiveId" clId="{DFD51826-9725-4792-B818-E79417845CF1}" dt="2020-05-05T17:48:40.537" v="6131" actId="14100"/>
        <pc:sldMkLst>
          <pc:docMk/>
          <pc:sldMk cId="3392245789" sldId="832"/>
        </pc:sldMkLst>
        <pc:spChg chg="del">
          <ac:chgData name="Matt Kayrish" userId="86b0ed96aac4a264" providerId="LiveId" clId="{DFD51826-9725-4792-B818-E79417845CF1}" dt="2020-05-05T17:46:45.737" v="6086" actId="478"/>
          <ac:spMkLst>
            <pc:docMk/>
            <pc:sldMk cId="3392245789" sldId="832"/>
            <ac:spMk id="10" creationId="{F1C47DE4-74FE-4B6C-B414-D4904449EA48}"/>
          </ac:spMkLst>
        </pc:spChg>
        <pc:spChg chg="mod">
          <ac:chgData name="Matt Kayrish" userId="86b0ed96aac4a264" providerId="LiveId" clId="{DFD51826-9725-4792-B818-E79417845CF1}" dt="2020-05-05T17:47:04.698" v="6102" actId="1076"/>
          <ac:spMkLst>
            <pc:docMk/>
            <pc:sldMk cId="3392245789" sldId="832"/>
            <ac:spMk id="12" creationId="{B9BA4CDE-F8B3-4CE7-A046-C2ACCE3F1987}"/>
          </ac:spMkLst>
        </pc:spChg>
        <pc:spChg chg="mod">
          <ac:chgData name="Matt Kayrish" userId="86b0ed96aac4a264" providerId="LiveId" clId="{DFD51826-9725-4792-B818-E79417845CF1}" dt="2020-05-05T17:47:57.972" v="6128" actId="1076"/>
          <ac:spMkLst>
            <pc:docMk/>
            <pc:sldMk cId="3392245789" sldId="832"/>
            <ac:spMk id="13" creationId="{055C781A-6267-490D-BDFA-04CA8D275242}"/>
          </ac:spMkLst>
        </pc:spChg>
        <pc:picChg chg="del">
          <ac:chgData name="Matt Kayrish" userId="86b0ed96aac4a264" providerId="LiveId" clId="{DFD51826-9725-4792-B818-E79417845CF1}" dt="2020-05-05T17:46:47.757" v="6087" actId="478"/>
          <ac:picMkLst>
            <pc:docMk/>
            <pc:sldMk cId="3392245789" sldId="832"/>
            <ac:picMk id="3" creationId="{DEB4270B-C34E-4EE8-8D6D-20915DCF9112}"/>
          </ac:picMkLst>
        </pc:picChg>
        <pc:picChg chg="del">
          <ac:chgData name="Matt Kayrish" userId="86b0ed96aac4a264" providerId="LiveId" clId="{DFD51826-9725-4792-B818-E79417845CF1}" dt="2020-05-05T17:46:48.846" v="6088" actId="478"/>
          <ac:picMkLst>
            <pc:docMk/>
            <pc:sldMk cId="3392245789" sldId="832"/>
            <ac:picMk id="5" creationId="{A7AE1020-92C1-48C7-8C59-D33BBA2EBE5B}"/>
          </ac:picMkLst>
        </pc:picChg>
        <pc:picChg chg="add mod">
          <ac:chgData name="Matt Kayrish" userId="86b0ed96aac4a264" providerId="LiveId" clId="{DFD51826-9725-4792-B818-E79417845CF1}" dt="2020-05-05T17:47:38.351" v="6122" actId="1035"/>
          <ac:picMkLst>
            <pc:docMk/>
            <pc:sldMk cId="3392245789" sldId="832"/>
            <ac:picMk id="6" creationId="{D8EE9CC0-14A9-45BB-B9F7-48DA0BB254CA}"/>
          </ac:picMkLst>
        </pc:picChg>
        <pc:picChg chg="add mod">
          <ac:chgData name="Matt Kayrish" userId="86b0ed96aac4a264" providerId="LiveId" clId="{DFD51826-9725-4792-B818-E79417845CF1}" dt="2020-05-05T17:48:40.537" v="6131" actId="14100"/>
          <ac:picMkLst>
            <pc:docMk/>
            <pc:sldMk cId="3392245789" sldId="832"/>
            <ac:picMk id="9" creationId="{0CE994B0-D1FA-4EB6-9018-4EF2264DE6EE}"/>
          </ac:picMkLst>
        </pc:picChg>
      </pc:sldChg>
      <pc:sldChg chg="addSp delSp modSp add">
        <pc:chgData name="Matt Kayrish" userId="86b0ed96aac4a264" providerId="LiveId" clId="{DFD51826-9725-4792-B818-E79417845CF1}" dt="2020-05-05T17:59:23.151" v="7328" actId="20577"/>
        <pc:sldMkLst>
          <pc:docMk/>
          <pc:sldMk cId="4021198025" sldId="833"/>
        </pc:sldMkLst>
        <pc:spChg chg="mod">
          <ac:chgData name="Matt Kayrish" userId="86b0ed96aac4a264" providerId="LiveId" clId="{DFD51826-9725-4792-B818-E79417845CF1}" dt="2020-05-05T17:50:13.527" v="6136" actId="14100"/>
          <ac:spMkLst>
            <pc:docMk/>
            <pc:sldMk cId="4021198025" sldId="833"/>
            <ac:spMk id="2" creationId="{00000000-0000-0000-0000-000000000000}"/>
          </ac:spMkLst>
        </pc:spChg>
        <pc:spChg chg="add mod">
          <ac:chgData name="Matt Kayrish" userId="86b0ed96aac4a264" providerId="LiveId" clId="{DFD51826-9725-4792-B818-E79417845CF1}" dt="2020-05-05T17:50:52.153" v="6201" actId="242"/>
          <ac:spMkLst>
            <pc:docMk/>
            <pc:sldMk cId="4021198025" sldId="833"/>
            <ac:spMk id="3" creationId="{027391B0-3895-4659-BC19-69ED6CC3C815}"/>
          </ac:spMkLst>
        </pc:spChg>
        <pc:spChg chg="add mod">
          <ac:chgData name="Matt Kayrish" userId="86b0ed96aac4a264" providerId="LiveId" clId="{DFD51826-9725-4792-B818-E79417845CF1}" dt="2020-05-05T17:57:55.793" v="6945" actId="20577"/>
          <ac:spMkLst>
            <pc:docMk/>
            <pc:sldMk cId="4021198025" sldId="833"/>
            <ac:spMk id="5" creationId="{B87BDE78-6CCD-4082-BFF3-191697E6AE30}"/>
          </ac:spMkLst>
        </pc:spChg>
        <pc:spChg chg="add mod">
          <ac:chgData name="Matt Kayrish" userId="86b0ed96aac4a264" providerId="LiveId" clId="{DFD51826-9725-4792-B818-E79417845CF1}" dt="2020-05-05T17:50:46.622" v="6199" actId="242"/>
          <ac:spMkLst>
            <pc:docMk/>
            <pc:sldMk cId="4021198025" sldId="833"/>
            <ac:spMk id="10" creationId="{5F5DCEF7-42C2-4265-8C34-8CAEBECA8024}"/>
          </ac:spMkLst>
        </pc:spChg>
        <pc:spChg chg="add mod">
          <ac:chgData name="Matt Kayrish" userId="86b0ed96aac4a264" providerId="LiveId" clId="{DFD51826-9725-4792-B818-E79417845CF1}" dt="2020-05-05T17:59:23.151" v="7328" actId="20577"/>
          <ac:spMkLst>
            <pc:docMk/>
            <pc:sldMk cId="4021198025" sldId="833"/>
            <ac:spMk id="11" creationId="{07A9C478-EE9A-4916-A95F-8476460EA9D4}"/>
          </ac:spMkLst>
        </pc:spChg>
        <pc:spChg chg="del">
          <ac:chgData name="Matt Kayrish" userId="86b0ed96aac4a264" providerId="LiveId" clId="{DFD51826-9725-4792-B818-E79417845CF1}" dt="2020-05-05T17:49:43.110" v="6133" actId="478"/>
          <ac:spMkLst>
            <pc:docMk/>
            <pc:sldMk cId="4021198025" sldId="833"/>
            <ac:spMk id="12" creationId="{B9BA4CDE-F8B3-4CE7-A046-C2ACCE3F1987}"/>
          </ac:spMkLst>
        </pc:spChg>
        <pc:spChg chg="del">
          <ac:chgData name="Matt Kayrish" userId="86b0ed96aac4a264" providerId="LiveId" clId="{DFD51826-9725-4792-B818-E79417845CF1}" dt="2020-05-05T17:49:43.110" v="6133" actId="478"/>
          <ac:spMkLst>
            <pc:docMk/>
            <pc:sldMk cId="4021198025" sldId="833"/>
            <ac:spMk id="13" creationId="{055C781A-6267-490D-BDFA-04CA8D275242}"/>
          </ac:spMkLst>
        </pc:spChg>
        <pc:picChg chg="mod">
          <ac:chgData name="Matt Kayrish" userId="86b0ed96aac4a264" providerId="LiveId" clId="{DFD51826-9725-4792-B818-E79417845CF1}" dt="2020-05-05T17:50:18.889" v="6156" actId="1035"/>
          <ac:picMkLst>
            <pc:docMk/>
            <pc:sldMk cId="4021198025" sldId="833"/>
            <ac:picMk id="4" creationId="{CFDB2895-FF94-4B1E-9382-BE971F73037A}"/>
          </ac:picMkLst>
        </pc:picChg>
        <pc:picChg chg="del">
          <ac:chgData name="Matt Kayrish" userId="86b0ed96aac4a264" providerId="LiveId" clId="{DFD51826-9725-4792-B818-E79417845CF1}" dt="2020-05-05T17:49:43.110" v="6133" actId="478"/>
          <ac:picMkLst>
            <pc:docMk/>
            <pc:sldMk cId="4021198025" sldId="833"/>
            <ac:picMk id="6" creationId="{D8EE9CC0-14A9-45BB-B9F7-48DA0BB254CA}"/>
          </ac:picMkLst>
        </pc:picChg>
        <pc:picChg chg="del">
          <ac:chgData name="Matt Kayrish" userId="86b0ed96aac4a264" providerId="LiveId" clId="{DFD51826-9725-4792-B818-E79417845CF1}" dt="2020-05-05T17:49:43.110" v="6133" actId="478"/>
          <ac:picMkLst>
            <pc:docMk/>
            <pc:sldMk cId="4021198025" sldId="833"/>
            <ac:picMk id="9" creationId="{0CE994B0-D1FA-4EB6-9018-4EF2264DE6EE}"/>
          </ac:picMkLst>
        </pc:picChg>
      </pc:sldChg>
      <pc:sldChg chg="addSp delSp modSp add mod">
        <pc:chgData name="Matt Kayrish" userId="86b0ed96aac4a264" providerId="LiveId" clId="{DFD51826-9725-4792-B818-E79417845CF1}" dt="2020-05-05T18:35:52.082" v="8049" actId="20577"/>
        <pc:sldMkLst>
          <pc:docMk/>
          <pc:sldMk cId="3407351963" sldId="834"/>
        </pc:sldMkLst>
        <pc:spChg chg="mod">
          <ac:chgData name="Matt Kayrish" userId="86b0ed96aac4a264" providerId="LiveId" clId="{DFD51826-9725-4792-B818-E79417845CF1}" dt="2020-05-05T18:32:24.447" v="7343" actId="20577"/>
          <ac:spMkLst>
            <pc:docMk/>
            <pc:sldMk cId="3407351963" sldId="834"/>
            <ac:spMk id="2" creationId="{00000000-0000-0000-0000-000000000000}"/>
          </ac:spMkLst>
        </pc:spChg>
        <pc:spChg chg="del">
          <ac:chgData name="Matt Kayrish" userId="86b0ed96aac4a264" providerId="LiveId" clId="{DFD51826-9725-4792-B818-E79417845CF1}" dt="2020-05-05T18:32:32.417" v="7345" actId="478"/>
          <ac:spMkLst>
            <pc:docMk/>
            <pc:sldMk cId="3407351963" sldId="834"/>
            <ac:spMk id="3" creationId="{027391B0-3895-4659-BC19-69ED6CC3C815}"/>
          </ac:spMkLst>
        </pc:spChg>
        <pc:spChg chg="del">
          <ac:chgData name="Matt Kayrish" userId="86b0ed96aac4a264" providerId="LiveId" clId="{DFD51826-9725-4792-B818-E79417845CF1}" dt="2020-05-05T18:32:37.906" v="7346" actId="478"/>
          <ac:spMkLst>
            <pc:docMk/>
            <pc:sldMk cId="3407351963" sldId="834"/>
            <ac:spMk id="5" creationId="{B87BDE78-6CCD-4082-BFF3-191697E6AE30}"/>
          </ac:spMkLst>
        </pc:spChg>
        <pc:spChg chg="add del mod">
          <ac:chgData name="Matt Kayrish" userId="86b0ed96aac4a264" providerId="LiveId" clId="{DFD51826-9725-4792-B818-E79417845CF1}" dt="2020-05-05T18:32:37.906" v="7346" actId="478"/>
          <ac:spMkLst>
            <pc:docMk/>
            <pc:sldMk cId="3407351963" sldId="834"/>
            <ac:spMk id="9" creationId="{F4E8652D-3EFC-4A4D-BFD6-1479018AD1B6}"/>
          </ac:spMkLst>
        </pc:spChg>
        <pc:spChg chg="del">
          <ac:chgData name="Matt Kayrish" userId="86b0ed96aac4a264" providerId="LiveId" clId="{DFD51826-9725-4792-B818-E79417845CF1}" dt="2020-05-05T18:32:32.417" v="7345" actId="478"/>
          <ac:spMkLst>
            <pc:docMk/>
            <pc:sldMk cId="3407351963" sldId="834"/>
            <ac:spMk id="10" creationId="{5F5DCEF7-42C2-4265-8C34-8CAEBECA8024}"/>
          </ac:spMkLst>
        </pc:spChg>
        <pc:spChg chg="del">
          <ac:chgData name="Matt Kayrish" userId="86b0ed96aac4a264" providerId="LiveId" clId="{DFD51826-9725-4792-B818-E79417845CF1}" dt="2020-05-05T18:32:37.906" v="7346" actId="478"/>
          <ac:spMkLst>
            <pc:docMk/>
            <pc:sldMk cId="3407351963" sldId="834"/>
            <ac:spMk id="11" creationId="{07A9C478-EE9A-4916-A95F-8476460EA9D4}"/>
          </ac:spMkLst>
        </pc:spChg>
        <pc:spChg chg="add del mod">
          <ac:chgData name="Matt Kayrish" userId="86b0ed96aac4a264" providerId="LiveId" clId="{DFD51826-9725-4792-B818-E79417845CF1}" dt="2020-05-05T18:32:37.906" v="7346" actId="478"/>
          <ac:spMkLst>
            <pc:docMk/>
            <pc:sldMk cId="3407351963" sldId="834"/>
            <ac:spMk id="13" creationId="{DEE948F4-EC25-416F-B109-9BF3B1B0B849}"/>
          </ac:spMkLst>
        </pc:spChg>
        <pc:spChg chg="add del mod">
          <ac:chgData name="Matt Kayrish" userId="86b0ed96aac4a264" providerId="LiveId" clId="{DFD51826-9725-4792-B818-E79417845CF1}" dt="2020-05-05T18:32:43.888" v="7347"/>
          <ac:spMkLst>
            <pc:docMk/>
            <pc:sldMk cId="3407351963" sldId="834"/>
            <ac:spMk id="15" creationId="{4DFB31E1-DFE1-4246-B932-2A99DA867060}"/>
          </ac:spMkLst>
        </pc:spChg>
        <pc:spChg chg="add del mod">
          <ac:chgData name="Matt Kayrish" userId="86b0ed96aac4a264" providerId="LiveId" clId="{DFD51826-9725-4792-B818-E79417845CF1}" dt="2020-05-05T18:32:43.888" v="7347"/>
          <ac:spMkLst>
            <pc:docMk/>
            <pc:sldMk cId="3407351963" sldId="834"/>
            <ac:spMk id="17" creationId="{16D7ADBF-5165-4BE9-8504-778ECC391ADF}"/>
          </ac:spMkLst>
        </pc:spChg>
        <pc:spChg chg="add mod">
          <ac:chgData name="Matt Kayrish" userId="86b0ed96aac4a264" providerId="LiveId" clId="{DFD51826-9725-4792-B818-E79417845CF1}" dt="2020-05-05T18:35:52.082" v="8049" actId="20577"/>
          <ac:spMkLst>
            <pc:docMk/>
            <pc:sldMk cId="3407351963" sldId="834"/>
            <ac:spMk id="18" creationId="{668865E7-02DD-4074-B8FD-87E7261E0DA1}"/>
          </ac:spMkLst>
        </pc:spChg>
        <pc:picChg chg="del">
          <ac:chgData name="Matt Kayrish" userId="86b0ed96aac4a264" providerId="LiveId" clId="{DFD51826-9725-4792-B818-E79417845CF1}" dt="2020-05-05T18:32:27.599" v="7344" actId="478"/>
          <ac:picMkLst>
            <pc:docMk/>
            <pc:sldMk cId="3407351963" sldId="834"/>
            <ac:picMk id="4" creationId="{CFDB2895-FF94-4B1E-9382-BE971F73037A}"/>
          </ac:picMkLst>
        </pc:picChg>
      </pc:sldChg>
      <pc:sldChg chg="del">
        <pc:chgData name="Matt Kayrish" userId="86b0ed96aac4a264" providerId="LiveId" clId="{DFD51826-9725-4792-B818-E79417845CF1}" dt="2020-04-29T02:56:24.559" v="1" actId="2696"/>
        <pc:sldMkLst>
          <pc:docMk/>
          <pc:sldMk cId="1664609134" sldId="879"/>
        </pc:sldMkLst>
      </pc:sldChg>
      <pc:sldChg chg="del">
        <pc:chgData name="Matt Kayrish" userId="86b0ed96aac4a264" providerId="LiveId" clId="{DFD51826-9725-4792-B818-E79417845CF1}" dt="2020-04-29T02:56:24.559" v="1" actId="2696"/>
        <pc:sldMkLst>
          <pc:docMk/>
          <pc:sldMk cId="4175551809" sldId="880"/>
        </pc:sldMkLst>
      </pc:sldChg>
      <pc:sldChg chg="del">
        <pc:chgData name="Matt Kayrish" userId="86b0ed96aac4a264" providerId="LiveId" clId="{DFD51826-9725-4792-B818-E79417845CF1}" dt="2020-04-29T02:56:24.559" v="1" actId="2696"/>
        <pc:sldMkLst>
          <pc:docMk/>
          <pc:sldMk cId="4293504561" sldId="882"/>
        </pc:sldMkLst>
      </pc:sldChg>
      <pc:sldChg chg="del">
        <pc:chgData name="Matt Kayrish" userId="86b0ed96aac4a264" providerId="LiveId" clId="{DFD51826-9725-4792-B818-E79417845CF1}" dt="2020-04-29T02:56:24.559" v="1" actId="2696"/>
        <pc:sldMkLst>
          <pc:docMk/>
          <pc:sldMk cId="2644620746" sldId="885"/>
        </pc:sldMkLst>
      </pc:sldChg>
      <pc:sldChg chg="del">
        <pc:chgData name="Matt Kayrish" userId="86b0ed96aac4a264" providerId="LiveId" clId="{DFD51826-9725-4792-B818-E79417845CF1}" dt="2020-04-29T02:56:24.559" v="1" actId="2696"/>
        <pc:sldMkLst>
          <pc:docMk/>
          <pc:sldMk cId="3310852648" sldId="886"/>
        </pc:sldMkLst>
      </pc:sldChg>
      <pc:sldChg chg="del">
        <pc:chgData name="Matt Kayrish" userId="86b0ed96aac4a264" providerId="LiveId" clId="{DFD51826-9725-4792-B818-E79417845CF1}" dt="2020-04-29T02:56:24.559" v="1" actId="2696"/>
        <pc:sldMkLst>
          <pc:docMk/>
          <pc:sldMk cId="3278484948" sldId="888"/>
        </pc:sldMkLst>
      </pc:sldChg>
      <pc:sldChg chg="del">
        <pc:chgData name="Matt Kayrish" userId="86b0ed96aac4a264" providerId="LiveId" clId="{DFD51826-9725-4792-B818-E79417845CF1}" dt="2020-04-29T02:56:24.559" v="1" actId="2696"/>
        <pc:sldMkLst>
          <pc:docMk/>
          <pc:sldMk cId="2092170087" sldId="890"/>
        </pc:sldMkLst>
      </pc:sldChg>
      <pc:sldChg chg="del">
        <pc:chgData name="Matt Kayrish" userId="86b0ed96aac4a264" providerId="LiveId" clId="{DFD51826-9725-4792-B818-E79417845CF1}" dt="2020-04-29T02:56:24.559" v="1" actId="2696"/>
        <pc:sldMkLst>
          <pc:docMk/>
          <pc:sldMk cId="3570927421" sldId="891"/>
        </pc:sldMkLst>
      </pc:sldChg>
      <pc:sldChg chg="del">
        <pc:chgData name="Matt Kayrish" userId="86b0ed96aac4a264" providerId="LiveId" clId="{DFD51826-9725-4792-B818-E79417845CF1}" dt="2020-04-29T02:56:24.559" v="1" actId="2696"/>
        <pc:sldMkLst>
          <pc:docMk/>
          <pc:sldMk cId="3316798498" sldId="892"/>
        </pc:sldMkLst>
      </pc:sldChg>
      <pc:sldChg chg="del">
        <pc:chgData name="Matt Kayrish" userId="86b0ed96aac4a264" providerId="LiveId" clId="{DFD51826-9725-4792-B818-E79417845CF1}" dt="2020-04-29T02:56:24.559" v="1" actId="2696"/>
        <pc:sldMkLst>
          <pc:docMk/>
          <pc:sldMk cId="1827130288" sldId="893"/>
        </pc:sldMkLst>
      </pc:sldChg>
      <pc:sldChg chg="del">
        <pc:chgData name="Matt Kayrish" userId="86b0ed96aac4a264" providerId="LiveId" clId="{DFD51826-9725-4792-B818-E79417845CF1}" dt="2020-04-29T02:56:24.559" v="1" actId="2696"/>
        <pc:sldMkLst>
          <pc:docMk/>
          <pc:sldMk cId="194030159" sldId="894"/>
        </pc:sldMkLst>
      </pc:sldChg>
      <pc:sldChg chg="del">
        <pc:chgData name="Matt Kayrish" userId="86b0ed96aac4a264" providerId="LiveId" clId="{DFD51826-9725-4792-B818-E79417845CF1}" dt="2020-04-29T02:56:24.559" v="1" actId="2696"/>
        <pc:sldMkLst>
          <pc:docMk/>
          <pc:sldMk cId="634129695" sldId="895"/>
        </pc:sldMkLst>
      </pc:sldChg>
      <pc:sldChg chg="del">
        <pc:chgData name="Matt Kayrish" userId="86b0ed96aac4a264" providerId="LiveId" clId="{DFD51826-9725-4792-B818-E79417845CF1}" dt="2020-04-29T02:56:24.559" v="1" actId="2696"/>
        <pc:sldMkLst>
          <pc:docMk/>
          <pc:sldMk cId="1415445793" sldId="896"/>
        </pc:sldMkLst>
      </pc:sldChg>
      <pc:sldChg chg="del">
        <pc:chgData name="Matt Kayrish" userId="86b0ed96aac4a264" providerId="LiveId" clId="{DFD51826-9725-4792-B818-E79417845CF1}" dt="2020-04-29T02:56:24.559" v="1" actId="2696"/>
        <pc:sldMkLst>
          <pc:docMk/>
          <pc:sldMk cId="1514593796" sldId="897"/>
        </pc:sldMkLst>
      </pc:sldChg>
      <pc:sldChg chg="del">
        <pc:chgData name="Matt Kayrish" userId="86b0ed96aac4a264" providerId="LiveId" clId="{DFD51826-9725-4792-B818-E79417845CF1}" dt="2020-04-29T02:56:24.559" v="1" actId="2696"/>
        <pc:sldMkLst>
          <pc:docMk/>
          <pc:sldMk cId="2084054405" sldId="898"/>
        </pc:sldMkLst>
      </pc:sldChg>
      <pc:sldChg chg="del">
        <pc:chgData name="Matt Kayrish" userId="86b0ed96aac4a264" providerId="LiveId" clId="{DFD51826-9725-4792-B818-E79417845CF1}" dt="2020-04-29T02:56:24.559" v="1" actId="2696"/>
        <pc:sldMkLst>
          <pc:docMk/>
          <pc:sldMk cId="3820231139" sldId="899"/>
        </pc:sldMkLst>
      </pc:sldChg>
      <pc:sldChg chg="del">
        <pc:chgData name="Matt Kayrish" userId="86b0ed96aac4a264" providerId="LiveId" clId="{DFD51826-9725-4792-B818-E79417845CF1}" dt="2020-04-29T02:56:24.559" v="1" actId="2696"/>
        <pc:sldMkLst>
          <pc:docMk/>
          <pc:sldMk cId="3268658782" sldId="900"/>
        </pc:sldMkLst>
      </pc:sldChg>
      <pc:sldChg chg="del">
        <pc:chgData name="Matt Kayrish" userId="86b0ed96aac4a264" providerId="LiveId" clId="{DFD51826-9725-4792-B818-E79417845CF1}" dt="2020-04-29T02:56:24.559" v="1" actId="2696"/>
        <pc:sldMkLst>
          <pc:docMk/>
          <pc:sldMk cId="2446192334" sldId="901"/>
        </pc:sldMkLst>
      </pc:sldChg>
      <pc:sldChg chg="del">
        <pc:chgData name="Matt Kayrish" userId="86b0ed96aac4a264" providerId="LiveId" clId="{DFD51826-9725-4792-B818-E79417845CF1}" dt="2020-04-29T02:56:24.559" v="1" actId="2696"/>
        <pc:sldMkLst>
          <pc:docMk/>
          <pc:sldMk cId="2443622339" sldId="902"/>
        </pc:sldMkLst>
      </pc:sldChg>
      <pc:sldChg chg="del">
        <pc:chgData name="Matt Kayrish" userId="86b0ed96aac4a264" providerId="LiveId" clId="{DFD51826-9725-4792-B818-E79417845CF1}" dt="2020-04-29T02:56:24.559" v="1" actId="2696"/>
        <pc:sldMkLst>
          <pc:docMk/>
          <pc:sldMk cId="3597021111" sldId="903"/>
        </pc:sldMkLst>
      </pc:sldChg>
      <pc:sldChg chg="del">
        <pc:chgData name="Matt Kayrish" userId="86b0ed96aac4a264" providerId="LiveId" clId="{DFD51826-9725-4792-B818-E79417845CF1}" dt="2020-04-29T02:56:24.559" v="1" actId="2696"/>
        <pc:sldMkLst>
          <pc:docMk/>
          <pc:sldMk cId="2349560957" sldId="904"/>
        </pc:sldMkLst>
      </pc:sldChg>
      <pc:sldChg chg="del">
        <pc:chgData name="Matt Kayrish" userId="86b0ed96aac4a264" providerId="LiveId" clId="{DFD51826-9725-4792-B818-E79417845CF1}" dt="2020-04-29T02:56:24.559" v="1" actId="2696"/>
        <pc:sldMkLst>
          <pc:docMk/>
          <pc:sldMk cId="2317348387" sldId="905"/>
        </pc:sldMkLst>
      </pc:sldChg>
      <pc:sldChg chg="del">
        <pc:chgData name="Matt Kayrish" userId="86b0ed96aac4a264" providerId="LiveId" clId="{DFD51826-9725-4792-B818-E79417845CF1}" dt="2020-04-29T02:56:24.559" v="1" actId="2696"/>
        <pc:sldMkLst>
          <pc:docMk/>
          <pc:sldMk cId="2497902123" sldId="906"/>
        </pc:sldMkLst>
      </pc:sldChg>
      <pc:sldChg chg="del">
        <pc:chgData name="Matt Kayrish" userId="86b0ed96aac4a264" providerId="LiveId" clId="{DFD51826-9725-4792-B818-E79417845CF1}" dt="2020-04-29T02:56:24.559" v="1" actId="2696"/>
        <pc:sldMkLst>
          <pc:docMk/>
          <pc:sldMk cId="3903403927" sldId="907"/>
        </pc:sldMkLst>
      </pc:sldChg>
      <pc:sldChg chg="del">
        <pc:chgData name="Matt Kayrish" userId="86b0ed96aac4a264" providerId="LiveId" clId="{DFD51826-9725-4792-B818-E79417845CF1}" dt="2020-04-29T02:56:24.559" v="1" actId="2696"/>
        <pc:sldMkLst>
          <pc:docMk/>
          <pc:sldMk cId="3574098291" sldId="908"/>
        </pc:sldMkLst>
      </pc:sldChg>
      <pc:sldChg chg="del">
        <pc:chgData name="Matt Kayrish" userId="86b0ed96aac4a264" providerId="LiveId" clId="{DFD51826-9725-4792-B818-E79417845CF1}" dt="2020-04-29T02:56:24.559" v="1" actId="2696"/>
        <pc:sldMkLst>
          <pc:docMk/>
          <pc:sldMk cId="3531725163" sldId="909"/>
        </pc:sldMkLst>
      </pc:sldChg>
      <pc:sldChg chg="del">
        <pc:chgData name="Matt Kayrish" userId="86b0ed96aac4a264" providerId="LiveId" clId="{DFD51826-9725-4792-B818-E79417845CF1}" dt="2020-04-29T02:56:24.559" v="1" actId="2696"/>
        <pc:sldMkLst>
          <pc:docMk/>
          <pc:sldMk cId="1852674794" sldId="910"/>
        </pc:sldMkLst>
      </pc:sldChg>
      <pc:sldChg chg="del">
        <pc:chgData name="Matt Kayrish" userId="86b0ed96aac4a264" providerId="LiveId" clId="{DFD51826-9725-4792-B818-E79417845CF1}" dt="2020-04-29T02:56:24.559" v="1" actId="2696"/>
        <pc:sldMkLst>
          <pc:docMk/>
          <pc:sldMk cId="2404862325" sldId="911"/>
        </pc:sldMkLst>
      </pc:sldChg>
      <pc:sldChg chg="del">
        <pc:chgData name="Matt Kayrish" userId="86b0ed96aac4a264" providerId="LiveId" clId="{DFD51826-9725-4792-B818-E79417845CF1}" dt="2020-04-29T02:56:24.559" v="1" actId="2696"/>
        <pc:sldMkLst>
          <pc:docMk/>
          <pc:sldMk cId="2696557450" sldId="912"/>
        </pc:sldMkLst>
      </pc:sldChg>
      <pc:sldChg chg="del">
        <pc:chgData name="Matt Kayrish" userId="86b0ed96aac4a264" providerId="LiveId" clId="{DFD51826-9725-4792-B818-E79417845CF1}" dt="2020-04-29T02:56:24.559" v="1" actId="2696"/>
        <pc:sldMkLst>
          <pc:docMk/>
          <pc:sldMk cId="2754492689" sldId="913"/>
        </pc:sldMkLst>
      </pc:sldChg>
      <pc:sldChg chg="del">
        <pc:chgData name="Matt Kayrish" userId="86b0ed96aac4a264" providerId="LiveId" clId="{DFD51826-9725-4792-B818-E79417845CF1}" dt="2020-04-29T02:56:24.559" v="1" actId="2696"/>
        <pc:sldMkLst>
          <pc:docMk/>
          <pc:sldMk cId="3843362437" sldId="914"/>
        </pc:sldMkLst>
      </pc:sldChg>
      <pc:sldChg chg="del">
        <pc:chgData name="Matt Kayrish" userId="86b0ed96aac4a264" providerId="LiveId" clId="{DFD51826-9725-4792-B818-E79417845CF1}" dt="2020-04-29T02:56:24.559" v="1" actId="2696"/>
        <pc:sldMkLst>
          <pc:docMk/>
          <pc:sldMk cId="3914599711" sldId="915"/>
        </pc:sldMkLst>
      </pc:sldChg>
      <pc:sldChg chg="del">
        <pc:chgData name="Matt Kayrish" userId="86b0ed96aac4a264" providerId="LiveId" clId="{DFD51826-9725-4792-B818-E79417845CF1}" dt="2020-04-29T02:56:24.559" v="1" actId="2696"/>
        <pc:sldMkLst>
          <pc:docMk/>
          <pc:sldMk cId="1512515074" sldId="916"/>
        </pc:sldMkLst>
      </pc:sldChg>
      <pc:sldChg chg="del">
        <pc:chgData name="Matt Kayrish" userId="86b0ed96aac4a264" providerId="LiveId" clId="{DFD51826-9725-4792-B818-E79417845CF1}" dt="2020-04-29T02:56:24.559" v="1" actId="2696"/>
        <pc:sldMkLst>
          <pc:docMk/>
          <pc:sldMk cId="1165973158" sldId="917"/>
        </pc:sldMkLst>
      </pc:sldChg>
      <pc:sldChg chg="del">
        <pc:chgData name="Matt Kayrish" userId="86b0ed96aac4a264" providerId="LiveId" clId="{DFD51826-9725-4792-B818-E79417845CF1}" dt="2020-04-29T02:56:24.559" v="1" actId="2696"/>
        <pc:sldMkLst>
          <pc:docMk/>
          <pc:sldMk cId="3900803808" sldId="918"/>
        </pc:sldMkLst>
      </pc:sldChg>
      <pc:sldChg chg="del">
        <pc:chgData name="Matt Kayrish" userId="86b0ed96aac4a264" providerId="LiveId" clId="{DFD51826-9725-4792-B818-E79417845CF1}" dt="2020-04-29T02:56:24.559" v="1" actId="2696"/>
        <pc:sldMkLst>
          <pc:docMk/>
          <pc:sldMk cId="1333437123" sldId="919"/>
        </pc:sldMkLst>
      </pc:sldChg>
      <pc:sldChg chg="del">
        <pc:chgData name="Matt Kayrish" userId="86b0ed96aac4a264" providerId="LiveId" clId="{DFD51826-9725-4792-B818-E79417845CF1}" dt="2020-04-29T02:56:24.559" v="1" actId="2696"/>
        <pc:sldMkLst>
          <pc:docMk/>
          <pc:sldMk cId="178542874" sldId="920"/>
        </pc:sldMkLst>
      </pc:sldChg>
      <pc:sldChg chg="del">
        <pc:chgData name="Matt Kayrish" userId="86b0ed96aac4a264" providerId="LiveId" clId="{DFD51826-9725-4792-B818-E79417845CF1}" dt="2020-04-29T02:56:24.559" v="1" actId="2696"/>
        <pc:sldMkLst>
          <pc:docMk/>
          <pc:sldMk cId="1972021316" sldId="921"/>
        </pc:sldMkLst>
      </pc:sldChg>
      <pc:sldChg chg="del">
        <pc:chgData name="Matt Kayrish" userId="86b0ed96aac4a264" providerId="LiveId" clId="{DFD51826-9725-4792-B818-E79417845CF1}" dt="2020-04-29T02:56:24.559" v="1" actId="2696"/>
        <pc:sldMkLst>
          <pc:docMk/>
          <pc:sldMk cId="2006565512" sldId="922"/>
        </pc:sldMkLst>
      </pc:sldChg>
      <pc:sldChg chg="del">
        <pc:chgData name="Matt Kayrish" userId="86b0ed96aac4a264" providerId="LiveId" clId="{DFD51826-9725-4792-B818-E79417845CF1}" dt="2020-04-29T02:56:24.559" v="1" actId="2696"/>
        <pc:sldMkLst>
          <pc:docMk/>
          <pc:sldMk cId="1910811993" sldId="923"/>
        </pc:sldMkLst>
      </pc:sldChg>
      <pc:sldChg chg="del">
        <pc:chgData name="Matt Kayrish" userId="86b0ed96aac4a264" providerId="LiveId" clId="{DFD51826-9725-4792-B818-E79417845CF1}" dt="2020-04-29T02:56:24.559" v="1" actId="2696"/>
        <pc:sldMkLst>
          <pc:docMk/>
          <pc:sldMk cId="2706831027" sldId="924"/>
        </pc:sldMkLst>
      </pc:sldChg>
      <pc:sldChg chg="modSp del">
        <pc:chgData name="Matt Kayrish" userId="86b0ed96aac4a264" providerId="LiveId" clId="{DFD51826-9725-4792-B818-E79417845CF1}" dt="2020-04-29T02:56:24.559" v="1" actId="2696"/>
        <pc:sldMkLst>
          <pc:docMk/>
          <pc:sldMk cId="885638665" sldId="925"/>
        </pc:sldMkLst>
        <pc:picChg chg="mod">
          <ac:chgData name="Matt Kayrish" userId="86b0ed96aac4a264" providerId="LiveId" clId="{DFD51826-9725-4792-B818-E79417845CF1}" dt="2020-04-29T02:54:31.958" v="0" actId="1076"/>
          <ac:picMkLst>
            <pc:docMk/>
            <pc:sldMk cId="885638665" sldId="925"/>
            <ac:picMk id="4" creationId="{99EBCE8A-C64B-461E-96AE-0347B0C60BE3}"/>
          </ac:picMkLst>
        </pc:picChg>
      </pc:sldChg>
      <pc:sldChg chg="del">
        <pc:chgData name="Matt Kayrish" userId="86b0ed96aac4a264" providerId="LiveId" clId="{DFD51826-9725-4792-B818-E79417845CF1}" dt="2020-04-29T02:56:24.559" v="1" actId="2696"/>
        <pc:sldMkLst>
          <pc:docMk/>
          <pc:sldMk cId="852750402" sldId="926"/>
        </pc:sldMkLst>
      </pc:sldChg>
      <pc:sldChg chg="del">
        <pc:chgData name="Matt Kayrish" userId="86b0ed96aac4a264" providerId="LiveId" clId="{DFD51826-9725-4792-B818-E79417845CF1}" dt="2020-04-29T02:56:24.559" v="1" actId="2696"/>
        <pc:sldMkLst>
          <pc:docMk/>
          <pc:sldMk cId="3436918530" sldId="927"/>
        </pc:sldMkLst>
      </pc:sldChg>
      <pc:sldChg chg="del">
        <pc:chgData name="Matt Kayrish" userId="86b0ed96aac4a264" providerId="LiveId" clId="{DFD51826-9725-4792-B818-E79417845CF1}" dt="2020-04-29T02:56:24.559" v="1" actId="2696"/>
        <pc:sldMkLst>
          <pc:docMk/>
          <pc:sldMk cId="540683331" sldId="928"/>
        </pc:sldMkLst>
      </pc:sldChg>
      <pc:sldChg chg="del">
        <pc:chgData name="Matt Kayrish" userId="86b0ed96aac4a264" providerId="LiveId" clId="{DFD51826-9725-4792-B818-E79417845CF1}" dt="2020-04-29T02:56:24.559" v="1" actId="2696"/>
        <pc:sldMkLst>
          <pc:docMk/>
          <pc:sldMk cId="841494044" sldId="929"/>
        </pc:sldMkLst>
      </pc:sldChg>
      <pc:sldChg chg="del">
        <pc:chgData name="Matt Kayrish" userId="86b0ed96aac4a264" providerId="LiveId" clId="{DFD51826-9725-4792-B818-E79417845CF1}" dt="2020-04-29T02:56:24.559" v="1" actId="2696"/>
        <pc:sldMkLst>
          <pc:docMk/>
          <pc:sldMk cId="796434818" sldId="933"/>
        </pc:sldMkLst>
      </pc:sldChg>
      <pc:sldChg chg="del">
        <pc:chgData name="Matt Kayrish" userId="86b0ed96aac4a264" providerId="LiveId" clId="{DFD51826-9725-4792-B818-E79417845CF1}" dt="2020-04-29T02:56:24.559" v="1" actId="2696"/>
        <pc:sldMkLst>
          <pc:docMk/>
          <pc:sldMk cId="3013997727" sldId="934"/>
        </pc:sldMkLst>
      </pc:sldChg>
      <pc:sldChg chg="del">
        <pc:chgData name="Matt Kayrish" userId="86b0ed96aac4a264" providerId="LiveId" clId="{DFD51826-9725-4792-B818-E79417845CF1}" dt="2020-04-29T02:56:24.559" v="1" actId="2696"/>
        <pc:sldMkLst>
          <pc:docMk/>
          <pc:sldMk cId="1869719129" sldId="935"/>
        </pc:sldMkLst>
      </pc:sldChg>
      <pc:sldChg chg="del">
        <pc:chgData name="Matt Kayrish" userId="86b0ed96aac4a264" providerId="LiveId" clId="{DFD51826-9725-4792-B818-E79417845CF1}" dt="2020-04-29T02:56:24.559" v="1" actId="2696"/>
        <pc:sldMkLst>
          <pc:docMk/>
          <pc:sldMk cId="2011062905" sldId="936"/>
        </pc:sldMkLst>
      </pc:sldChg>
      <pc:sldChg chg="del">
        <pc:chgData name="Matt Kayrish" userId="86b0ed96aac4a264" providerId="LiveId" clId="{DFD51826-9725-4792-B818-E79417845CF1}" dt="2020-04-29T02:56:24.559" v="1" actId="2696"/>
        <pc:sldMkLst>
          <pc:docMk/>
          <pc:sldMk cId="337524238" sldId="937"/>
        </pc:sldMkLst>
      </pc:sldChg>
      <pc:sldChg chg="del">
        <pc:chgData name="Matt Kayrish" userId="86b0ed96aac4a264" providerId="LiveId" clId="{DFD51826-9725-4792-B818-E79417845CF1}" dt="2020-04-29T02:56:24.559" v="1" actId="2696"/>
        <pc:sldMkLst>
          <pc:docMk/>
          <pc:sldMk cId="3943341726" sldId="938"/>
        </pc:sldMkLst>
      </pc:sldChg>
      <pc:sldChg chg="del">
        <pc:chgData name="Matt Kayrish" userId="86b0ed96aac4a264" providerId="LiveId" clId="{DFD51826-9725-4792-B818-E79417845CF1}" dt="2020-04-29T02:56:24.559" v="1" actId="2696"/>
        <pc:sldMkLst>
          <pc:docMk/>
          <pc:sldMk cId="4068705654" sldId="939"/>
        </pc:sldMkLst>
      </pc:sldChg>
      <pc:sldChg chg="del">
        <pc:chgData name="Matt Kayrish" userId="86b0ed96aac4a264" providerId="LiveId" clId="{DFD51826-9725-4792-B818-E79417845CF1}" dt="2020-04-29T02:56:24.559" v="1" actId="2696"/>
        <pc:sldMkLst>
          <pc:docMk/>
          <pc:sldMk cId="2562781977" sldId="940"/>
        </pc:sldMkLst>
      </pc:sldChg>
      <pc:sldChg chg="del">
        <pc:chgData name="Matt Kayrish" userId="86b0ed96aac4a264" providerId="LiveId" clId="{DFD51826-9725-4792-B818-E79417845CF1}" dt="2020-04-29T02:56:24.559" v="1" actId="2696"/>
        <pc:sldMkLst>
          <pc:docMk/>
          <pc:sldMk cId="2024051557" sldId="941"/>
        </pc:sldMkLst>
      </pc:sldChg>
      <pc:sldChg chg="del">
        <pc:chgData name="Matt Kayrish" userId="86b0ed96aac4a264" providerId="LiveId" clId="{DFD51826-9725-4792-B818-E79417845CF1}" dt="2020-04-29T02:56:24.559" v="1" actId="2696"/>
        <pc:sldMkLst>
          <pc:docMk/>
          <pc:sldMk cId="642676377" sldId="942"/>
        </pc:sldMkLst>
      </pc:sldChg>
      <pc:sldChg chg="del">
        <pc:chgData name="Matt Kayrish" userId="86b0ed96aac4a264" providerId="LiveId" clId="{DFD51826-9725-4792-B818-E79417845CF1}" dt="2020-04-29T02:56:24.559" v="1" actId="2696"/>
        <pc:sldMkLst>
          <pc:docMk/>
          <pc:sldMk cId="587234160" sldId="943"/>
        </pc:sldMkLst>
      </pc:sldChg>
      <pc:sldChg chg="del">
        <pc:chgData name="Matt Kayrish" userId="86b0ed96aac4a264" providerId="LiveId" clId="{DFD51826-9725-4792-B818-E79417845CF1}" dt="2020-04-29T02:56:24.559" v="1" actId="2696"/>
        <pc:sldMkLst>
          <pc:docMk/>
          <pc:sldMk cId="1452949079" sldId="944"/>
        </pc:sldMkLst>
      </pc:sldChg>
      <pc:sldChg chg="del">
        <pc:chgData name="Matt Kayrish" userId="86b0ed96aac4a264" providerId="LiveId" clId="{DFD51826-9725-4792-B818-E79417845CF1}" dt="2020-04-29T02:56:24.559" v="1" actId="2696"/>
        <pc:sldMkLst>
          <pc:docMk/>
          <pc:sldMk cId="1396864550" sldId="945"/>
        </pc:sldMkLst>
      </pc:sldChg>
      <pc:sldChg chg="del">
        <pc:chgData name="Matt Kayrish" userId="86b0ed96aac4a264" providerId="LiveId" clId="{DFD51826-9725-4792-B818-E79417845CF1}" dt="2020-04-29T02:56:24.559" v="1" actId="2696"/>
        <pc:sldMkLst>
          <pc:docMk/>
          <pc:sldMk cId="492910196" sldId="946"/>
        </pc:sldMkLst>
      </pc:sldChg>
      <pc:sldChg chg="del">
        <pc:chgData name="Matt Kayrish" userId="86b0ed96aac4a264" providerId="LiveId" clId="{DFD51826-9725-4792-B818-E79417845CF1}" dt="2020-04-29T02:56:24.559" v="1" actId="2696"/>
        <pc:sldMkLst>
          <pc:docMk/>
          <pc:sldMk cId="3717980613" sldId="947"/>
        </pc:sldMkLst>
      </pc:sldChg>
      <pc:sldChg chg="del">
        <pc:chgData name="Matt Kayrish" userId="86b0ed96aac4a264" providerId="LiveId" clId="{DFD51826-9725-4792-B818-E79417845CF1}" dt="2020-04-29T02:56:24.559" v="1" actId="2696"/>
        <pc:sldMkLst>
          <pc:docMk/>
          <pc:sldMk cId="1260659853" sldId="948"/>
        </pc:sldMkLst>
      </pc:sldChg>
      <pc:sldChg chg="del">
        <pc:chgData name="Matt Kayrish" userId="86b0ed96aac4a264" providerId="LiveId" clId="{DFD51826-9725-4792-B818-E79417845CF1}" dt="2020-04-29T02:56:24.559" v="1" actId="2696"/>
        <pc:sldMkLst>
          <pc:docMk/>
          <pc:sldMk cId="528455600" sldId="949"/>
        </pc:sldMkLst>
      </pc:sldChg>
      <pc:sldChg chg="del">
        <pc:chgData name="Matt Kayrish" userId="86b0ed96aac4a264" providerId="LiveId" clId="{DFD51826-9725-4792-B818-E79417845CF1}" dt="2020-04-29T02:56:24.559" v="1" actId="2696"/>
        <pc:sldMkLst>
          <pc:docMk/>
          <pc:sldMk cId="797510058" sldId="950"/>
        </pc:sldMkLst>
      </pc:sldChg>
      <pc:sldChg chg="del">
        <pc:chgData name="Matt Kayrish" userId="86b0ed96aac4a264" providerId="LiveId" clId="{DFD51826-9725-4792-B818-E79417845CF1}" dt="2020-04-29T02:56:24.559" v="1" actId="2696"/>
        <pc:sldMkLst>
          <pc:docMk/>
          <pc:sldMk cId="3054112835" sldId="951"/>
        </pc:sldMkLst>
      </pc:sldChg>
      <pc:sldChg chg="del">
        <pc:chgData name="Matt Kayrish" userId="86b0ed96aac4a264" providerId="LiveId" clId="{DFD51826-9725-4792-B818-E79417845CF1}" dt="2020-04-29T02:56:24.559" v="1" actId="2696"/>
        <pc:sldMkLst>
          <pc:docMk/>
          <pc:sldMk cId="2868245035" sldId="952"/>
        </pc:sldMkLst>
      </pc:sldChg>
      <pc:sldChg chg="del">
        <pc:chgData name="Matt Kayrish" userId="86b0ed96aac4a264" providerId="LiveId" clId="{DFD51826-9725-4792-B818-E79417845CF1}" dt="2020-04-29T02:56:24.559" v="1" actId="2696"/>
        <pc:sldMkLst>
          <pc:docMk/>
          <pc:sldMk cId="3084399171" sldId="953"/>
        </pc:sldMkLst>
      </pc:sldChg>
      <pc:sldChg chg="del">
        <pc:chgData name="Matt Kayrish" userId="86b0ed96aac4a264" providerId="LiveId" clId="{DFD51826-9725-4792-B818-E79417845CF1}" dt="2020-04-29T02:56:24.559" v="1" actId="2696"/>
        <pc:sldMkLst>
          <pc:docMk/>
          <pc:sldMk cId="318242343" sldId="954"/>
        </pc:sldMkLst>
      </pc:sldChg>
      <pc:sldChg chg="del">
        <pc:chgData name="Matt Kayrish" userId="86b0ed96aac4a264" providerId="LiveId" clId="{DFD51826-9725-4792-B818-E79417845CF1}" dt="2020-04-29T02:56:24.559" v="1" actId="2696"/>
        <pc:sldMkLst>
          <pc:docMk/>
          <pc:sldMk cId="1946583870" sldId="955"/>
        </pc:sldMkLst>
      </pc:sldChg>
      <pc:sldChg chg="del">
        <pc:chgData name="Matt Kayrish" userId="86b0ed96aac4a264" providerId="LiveId" clId="{DFD51826-9725-4792-B818-E79417845CF1}" dt="2020-04-29T02:56:24.559" v="1" actId="2696"/>
        <pc:sldMkLst>
          <pc:docMk/>
          <pc:sldMk cId="988705203" sldId="956"/>
        </pc:sldMkLst>
      </pc:sldChg>
    </pc:docChg>
  </pc:docChgLst>
  <pc:docChgLst>
    <pc:chgData name="Matt Kayrish" userId="86b0ed96aac4a264" providerId="LiveId" clId="{B1A58E6E-1392-48C8-85C1-11A192287C1F}"/>
    <pc:docChg chg="undo custSel addSld delSld modSld sldOrd modSection">
      <pc:chgData name="Matt Kayrish" userId="86b0ed96aac4a264" providerId="LiveId" clId="{B1A58E6E-1392-48C8-85C1-11A192287C1F}" dt="2020-04-08T04:40:18.674" v="12472" actId="20577"/>
      <pc:docMkLst>
        <pc:docMk/>
      </pc:docMkLst>
      <pc:sldChg chg="modSp">
        <pc:chgData name="Matt Kayrish" userId="86b0ed96aac4a264" providerId="LiveId" clId="{B1A58E6E-1392-48C8-85C1-11A192287C1F}" dt="2020-04-07T02:19:52.619" v="254" actId="20577"/>
        <pc:sldMkLst>
          <pc:docMk/>
          <pc:sldMk cId="1445205397" sldId="537"/>
        </pc:sldMkLst>
        <pc:spChg chg="mod">
          <ac:chgData name="Matt Kayrish" userId="86b0ed96aac4a264" providerId="LiveId" clId="{B1A58E6E-1392-48C8-85C1-11A192287C1F}" dt="2020-04-06T02:36:36.529" v="1" actId="20577"/>
          <ac:spMkLst>
            <pc:docMk/>
            <pc:sldMk cId="1445205397" sldId="537"/>
            <ac:spMk id="2" creationId="{EA7B3790-8390-6940-8F63-4F567816C0F4}"/>
          </ac:spMkLst>
        </pc:spChg>
        <pc:spChg chg="mod">
          <ac:chgData name="Matt Kayrish" userId="86b0ed96aac4a264" providerId="LiveId" clId="{B1A58E6E-1392-48C8-85C1-11A192287C1F}" dt="2020-04-07T02:19:52.619" v="254" actId="20577"/>
          <ac:spMkLst>
            <pc:docMk/>
            <pc:sldMk cId="1445205397" sldId="537"/>
            <ac:spMk id="4" creationId="{C956649F-0F03-8340-813A-B03E0A4D184E}"/>
          </ac:spMkLst>
        </pc:spChg>
      </pc:sldChg>
      <pc:sldChg chg="addSp delSp modSp">
        <pc:chgData name="Matt Kayrish" userId="86b0ed96aac4a264" providerId="LiveId" clId="{B1A58E6E-1392-48C8-85C1-11A192287C1F}" dt="2020-04-06T02:42:37.553" v="15" actId="1076"/>
        <pc:sldMkLst>
          <pc:docMk/>
          <pc:sldMk cId="3483560703" sldId="630"/>
        </pc:sldMkLst>
        <pc:spChg chg="mod">
          <ac:chgData name="Matt Kayrish" userId="86b0ed96aac4a264" providerId="LiveId" clId="{B1A58E6E-1392-48C8-85C1-11A192287C1F}" dt="2020-04-06T02:36:42.074" v="3" actId="20577"/>
          <ac:spMkLst>
            <pc:docMk/>
            <pc:sldMk cId="3483560703" sldId="630"/>
            <ac:spMk id="2" creationId="{00000000-0000-0000-0000-000000000000}"/>
          </ac:spMkLst>
        </pc:spChg>
        <pc:spChg chg="mod">
          <ac:chgData name="Matt Kayrish" userId="86b0ed96aac4a264" providerId="LiveId" clId="{B1A58E6E-1392-48C8-85C1-11A192287C1F}" dt="2020-04-06T02:36:56.069" v="10" actId="20577"/>
          <ac:spMkLst>
            <pc:docMk/>
            <pc:sldMk cId="3483560703" sldId="630"/>
            <ac:spMk id="8" creationId="{D662E81F-128F-4F6D-B48A-97732E4ED581}"/>
          </ac:spMkLst>
        </pc:spChg>
        <pc:picChg chg="del">
          <ac:chgData name="Matt Kayrish" userId="86b0ed96aac4a264" providerId="LiveId" clId="{B1A58E6E-1392-48C8-85C1-11A192287C1F}" dt="2020-04-06T02:36:47.856" v="4" actId="478"/>
          <ac:picMkLst>
            <pc:docMk/>
            <pc:sldMk cId="3483560703" sldId="630"/>
            <ac:picMk id="3" creationId="{A73DE6CA-690C-448C-8FDC-6FEBF062FC19}"/>
          </ac:picMkLst>
        </pc:picChg>
        <pc:picChg chg="del">
          <ac:chgData name="Matt Kayrish" userId="86b0ed96aac4a264" providerId="LiveId" clId="{B1A58E6E-1392-48C8-85C1-11A192287C1F}" dt="2020-04-06T02:36:50.693" v="7" actId="478"/>
          <ac:picMkLst>
            <pc:docMk/>
            <pc:sldMk cId="3483560703" sldId="630"/>
            <ac:picMk id="4" creationId="{6BC476A1-FB2D-426D-AD45-5DB901483805}"/>
          </ac:picMkLst>
        </pc:picChg>
        <pc:picChg chg="del">
          <ac:chgData name="Matt Kayrish" userId="86b0ed96aac4a264" providerId="LiveId" clId="{B1A58E6E-1392-48C8-85C1-11A192287C1F}" dt="2020-04-06T02:36:49.486" v="6" actId="478"/>
          <ac:picMkLst>
            <pc:docMk/>
            <pc:sldMk cId="3483560703" sldId="630"/>
            <ac:picMk id="5" creationId="{FAF4ECD5-FD82-4586-9BD2-71C53E90D457}"/>
          </ac:picMkLst>
        </pc:picChg>
        <pc:picChg chg="add mod">
          <ac:chgData name="Matt Kayrish" userId="86b0ed96aac4a264" providerId="LiveId" clId="{B1A58E6E-1392-48C8-85C1-11A192287C1F}" dt="2020-04-06T02:37:27.727" v="13" actId="14100"/>
          <ac:picMkLst>
            <pc:docMk/>
            <pc:sldMk cId="3483560703" sldId="630"/>
            <ac:picMk id="6" creationId="{6B6128ED-C5B0-466D-8C26-4AE7BA57FC6A}"/>
          </ac:picMkLst>
        </pc:picChg>
        <pc:picChg chg="del">
          <ac:chgData name="Matt Kayrish" userId="86b0ed96aac4a264" providerId="LiveId" clId="{B1A58E6E-1392-48C8-85C1-11A192287C1F}" dt="2020-04-06T02:36:48.763" v="5" actId="478"/>
          <ac:picMkLst>
            <pc:docMk/>
            <pc:sldMk cId="3483560703" sldId="630"/>
            <ac:picMk id="9" creationId="{979F7F01-9C33-4E3D-B0B3-7D607B0DD8AB}"/>
          </ac:picMkLst>
        </pc:picChg>
        <pc:picChg chg="del">
          <ac:chgData name="Matt Kayrish" userId="86b0ed96aac4a264" providerId="LiveId" clId="{B1A58E6E-1392-48C8-85C1-11A192287C1F}" dt="2020-04-06T02:36:51.694" v="8" actId="478"/>
          <ac:picMkLst>
            <pc:docMk/>
            <pc:sldMk cId="3483560703" sldId="630"/>
            <ac:picMk id="10" creationId="{722F2F3A-0A93-497B-A0FE-B87F7D9546E0}"/>
          </ac:picMkLst>
        </pc:picChg>
        <pc:picChg chg="add mod">
          <ac:chgData name="Matt Kayrish" userId="86b0ed96aac4a264" providerId="LiveId" clId="{B1A58E6E-1392-48C8-85C1-11A192287C1F}" dt="2020-04-06T02:42:37.553" v="15" actId="1076"/>
          <ac:picMkLst>
            <pc:docMk/>
            <pc:sldMk cId="3483560703" sldId="630"/>
            <ac:picMk id="11" creationId="{360FC975-18C9-4D17-8B77-BA18C5354D37}"/>
          </ac:picMkLst>
        </pc:picChg>
      </pc:sldChg>
      <pc:sldChg chg="del">
        <pc:chgData name="Matt Kayrish" userId="86b0ed96aac4a264" providerId="LiveId" clId="{B1A58E6E-1392-48C8-85C1-11A192287C1F}" dt="2020-04-08T03:37:30.146" v="9253" actId="47"/>
        <pc:sldMkLst>
          <pc:docMk/>
          <pc:sldMk cId="3618426544" sldId="760"/>
        </pc:sldMkLst>
      </pc:sldChg>
      <pc:sldChg chg="del">
        <pc:chgData name="Matt Kayrish" userId="86b0ed96aac4a264" providerId="LiveId" clId="{B1A58E6E-1392-48C8-85C1-11A192287C1F}" dt="2020-04-08T03:37:33.706" v="9272" actId="47"/>
        <pc:sldMkLst>
          <pc:docMk/>
          <pc:sldMk cId="1910013481" sldId="761"/>
        </pc:sldMkLst>
      </pc:sldChg>
      <pc:sldChg chg="del">
        <pc:chgData name="Matt Kayrish" userId="86b0ed96aac4a264" providerId="LiveId" clId="{B1A58E6E-1392-48C8-85C1-11A192287C1F}" dt="2020-04-06T02:44:33.790" v="36" actId="47"/>
        <pc:sldMkLst>
          <pc:docMk/>
          <pc:sldMk cId="3985391965" sldId="763"/>
        </pc:sldMkLst>
      </pc:sldChg>
      <pc:sldChg chg="del">
        <pc:chgData name="Matt Kayrish" userId="86b0ed96aac4a264" providerId="LiveId" clId="{B1A58E6E-1392-48C8-85C1-11A192287C1F}" dt="2020-04-06T02:44:35.989" v="37" actId="47"/>
        <pc:sldMkLst>
          <pc:docMk/>
          <pc:sldMk cId="2586889447" sldId="764"/>
        </pc:sldMkLst>
      </pc:sldChg>
      <pc:sldChg chg="del">
        <pc:chgData name="Matt Kayrish" userId="86b0ed96aac4a264" providerId="LiveId" clId="{B1A58E6E-1392-48C8-85C1-11A192287C1F}" dt="2020-04-08T03:37:25.765" v="9234" actId="47"/>
        <pc:sldMkLst>
          <pc:docMk/>
          <pc:sldMk cId="2419293545" sldId="765"/>
        </pc:sldMkLst>
      </pc:sldChg>
      <pc:sldChg chg="del">
        <pc:chgData name="Matt Kayrish" userId="86b0ed96aac4a264" providerId="LiveId" clId="{B1A58E6E-1392-48C8-85C1-11A192287C1F}" dt="2020-04-08T03:37:25.367" v="9232" actId="47"/>
        <pc:sldMkLst>
          <pc:docMk/>
          <pc:sldMk cId="1298993028" sldId="766"/>
        </pc:sldMkLst>
      </pc:sldChg>
      <pc:sldChg chg="addSp delSp modSp ord">
        <pc:chgData name="Matt Kayrish" userId="86b0ed96aac4a264" providerId="LiveId" clId="{B1A58E6E-1392-48C8-85C1-11A192287C1F}" dt="2020-04-08T00:49:24.886" v="2237" actId="1076"/>
        <pc:sldMkLst>
          <pc:docMk/>
          <pc:sldMk cId="1748618511" sldId="787"/>
        </pc:sldMkLst>
        <pc:spChg chg="mod">
          <ac:chgData name="Matt Kayrish" userId="86b0ed96aac4a264" providerId="LiveId" clId="{B1A58E6E-1392-48C8-85C1-11A192287C1F}" dt="2020-04-07T02:06:34.745" v="41" actId="20577"/>
          <ac:spMkLst>
            <pc:docMk/>
            <pc:sldMk cId="1748618511" sldId="787"/>
            <ac:spMk id="2" creationId="{00000000-0000-0000-0000-000000000000}"/>
          </ac:spMkLst>
        </pc:spChg>
        <pc:spChg chg="mod">
          <ac:chgData name="Matt Kayrish" userId="86b0ed96aac4a264" providerId="LiveId" clId="{B1A58E6E-1392-48C8-85C1-11A192287C1F}" dt="2020-04-08T00:49:24.886" v="2237" actId="1076"/>
          <ac:spMkLst>
            <pc:docMk/>
            <pc:sldMk cId="1748618511" sldId="787"/>
            <ac:spMk id="3" creationId="{68770855-DDDB-4AE9-8D89-1222228F18E2}"/>
          </ac:spMkLst>
        </pc:spChg>
        <pc:spChg chg="mod">
          <ac:chgData name="Matt Kayrish" userId="86b0ed96aac4a264" providerId="LiveId" clId="{B1A58E6E-1392-48C8-85C1-11A192287C1F}" dt="2020-04-07T02:19:58.572" v="256" actId="20577"/>
          <ac:spMkLst>
            <pc:docMk/>
            <pc:sldMk cId="1748618511" sldId="787"/>
            <ac:spMk id="8" creationId="{D662E81F-128F-4F6D-B48A-97732E4ED581}"/>
          </ac:spMkLst>
        </pc:spChg>
        <pc:picChg chg="add mod">
          <ac:chgData name="Matt Kayrish" userId="86b0ed96aac4a264" providerId="LiveId" clId="{B1A58E6E-1392-48C8-85C1-11A192287C1F}" dt="2020-04-07T02:07:20.746" v="67" actId="1038"/>
          <ac:picMkLst>
            <pc:docMk/>
            <pc:sldMk cId="1748618511" sldId="787"/>
            <ac:picMk id="4" creationId="{95DB9756-39F9-4925-9B3D-7FBA0CE75364}"/>
          </ac:picMkLst>
        </pc:picChg>
        <pc:picChg chg="del">
          <ac:chgData name="Matt Kayrish" userId="86b0ed96aac4a264" providerId="LiveId" clId="{B1A58E6E-1392-48C8-85C1-11A192287C1F}" dt="2020-04-07T02:07:07.046" v="42" actId="478"/>
          <ac:picMkLst>
            <pc:docMk/>
            <pc:sldMk cId="1748618511" sldId="787"/>
            <ac:picMk id="11" creationId="{05A3DA09-273E-4CAD-B1D8-3ABA1CDAF94A}"/>
          </ac:picMkLst>
        </pc:picChg>
      </pc:sldChg>
      <pc:sldChg chg="del">
        <pc:chgData name="Matt Kayrish" userId="86b0ed96aac4a264" providerId="LiveId" clId="{B1A58E6E-1392-48C8-85C1-11A192287C1F}" dt="2020-04-08T03:37:24.965" v="9230" actId="47"/>
        <pc:sldMkLst>
          <pc:docMk/>
          <pc:sldMk cId="1192142580" sldId="788"/>
        </pc:sldMkLst>
      </pc:sldChg>
      <pc:sldChg chg="del">
        <pc:chgData name="Matt Kayrish" userId="86b0ed96aac4a264" providerId="LiveId" clId="{B1A58E6E-1392-48C8-85C1-11A192287C1F}" dt="2020-04-08T03:37:25.596" v="9233" actId="47"/>
        <pc:sldMkLst>
          <pc:docMk/>
          <pc:sldMk cId="3642418407" sldId="789"/>
        </pc:sldMkLst>
      </pc:sldChg>
      <pc:sldChg chg="del">
        <pc:chgData name="Matt Kayrish" userId="86b0ed96aac4a264" providerId="LiveId" clId="{B1A58E6E-1392-48C8-85C1-11A192287C1F}" dt="2020-04-08T03:37:25.192" v="9231" actId="47"/>
        <pc:sldMkLst>
          <pc:docMk/>
          <pc:sldMk cId="173406059" sldId="790"/>
        </pc:sldMkLst>
      </pc:sldChg>
      <pc:sldChg chg="del">
        <pc:chgData name="Matt Kayrish" userId="86b0ed96aac4a264" providerId="LiveId" clId="{B1A58E6E-1392-48C8-85C1-11A192287C1F}" dt="2020-04-08T03:37:26.271" v="9236" actId="47"/>
        <pc:sldMkLst>
          <pc:docMk/>
          <pc:sldMk cId="2112713381" sldId="792"/>
        </pc:sldMkLst>
      </pc:sldChg>
      <pc:sldChg chg="del">
        <pc:chgData name="Matt Kayrish" userId="86b0ed96aac4a264" providerId="LiveId" clId="{B1A58E6E-1392-48C8-85C1-11A192287C1F}" dt="2020-04-08T03:37:25.967" v="9235" actId="47"/>
        <pc:sldMkLst>
          <pc:docMk/>
          <pc:sldMk cId="3626474055" sldId="793"/>
        </pc:sldMkLst>
      </pc:sldChg>
      <pc:sldChg chg="del">
        <pc:chgData name="Matt Kayrish" userId="86b0ed96aac4a264" providerId="LiveId" clId="{B1A58E6E-1392-48C8-85C1-11A192287C1F}" dt="2020-04-08T03:37:26.407" v="9237" actId="47"/>
        <pc:sldMkLst>
          <pc:docMk/>
          <pc:sldMk cId="3468291245" sldId="794"/>
        </pc:sldMkLst>
      </pc:sldChg>
      <pc:sldChg chg="del">
        <pc:chgData name="Matt Kayrish" userId="86b0ed96aac4a264" providerId="LiveId" clId="{B1A58E6E-1392-48C8-85C1-11A192287C1F}" dt="2020-04-08T03:37:26.581" v="9238" actId="47"/>
        <pc:sldMkLst>
          <pc:docMk/>
          <pc:sldMk cId="2662630382" sldId="795"/>
        </pc:sldMkLst>
      </pc:sldChg>
      <pc:sldChg chg="del">
        <pc:chgData name="Matt Kayrish" userId="86b0ed96aac4a264" providerId="LiveId" clId="{B1A58E6E-1392-48C8-85C1-11A192287C1F}" dt="2020-04-08T03:37:27.238" v="9239" actId="47"/>
        <pc:sldMkLst>
          <pc:docMk/>
          <pc:sldMk cId="2549672371" sldId="796"/>
        </pc:sldMkLst>
      </pc:sldChg>
      <pc:sldChg chg="del">
        <pc:chgData name="Matt Kayrish" userId="86b0ed96aac4a264" providerId="LiveId" clId="{B1A58E6E-1392-48C8-85C1-11A192287C1F}" dt="2020-04-08T03:37:27.466" v="9240" actId="47"/>
        <pc:sldMkLst>
          <pc:docMk/>
          <pc:sldMk cId="2363307992" sldId="797"/>
        </pc:sldMkLst>
      </pc:sldChg>
      <pc:sldChg chg="del">
        <pc:chgData name="Matt Kayrish" userId="86b0ed96aac4a264" providerId="LiveId" clId="{B1A58E6E-1392-48C8-85C1-11A192287C1F}" dt="2020-04-08T03:37:27.686" v="9241" actId="47"/>
        <pc:sldMkLst>
          <pc:docMk/>
          <pc:sldMk cId="2479250374" sldId="798"/>
        </pc:sldMkLst>
      </pc:sldChg>
      <pc:sldChg chg="del">
        <pc:chgData name="Matt Kayrish" userId="86b0ed96aac4a264" providerId="LiveId" clId="{B1A58E6E-1392-48C8-85C1-11A192287C1F}" dt="2020-04-08T03:37:27.940" v="9242" actId="47"/>
        <pc:sldMkLst>
          <pc:docMk/>
          <pc:sldMk cId="3997985382" sldId="799"/>
        </pc:sldMkLst>
      </pc:sldChg>
      <pc:sldChg chg="del">
        <pc:chgData name="Matt Kayrish" userId="86b0ed96aac4a264" providerId="LiveId" clId="{B1A58E6E-1392-48C8-85C1-11A192287C1F}" dt="2020-04-08T03:37:28.182" v="9243" actId="47"/>
        <pc:sldMkLst>
          <pc:docMk/>
          <pc:sldMk cId="4054047694" sldId="800"/>
        </pc:sldMkLst>
      </pc:sldChg>
      <pc:sldChg chg="del">
        <pc:chgData name="Matt Kayrish" userId="86b0ed96aac4a264" providerId="LiveId" clId="{B1A58E6E-1392-48C8-85C1-11A192287C1F}" dt="2020-04-08T03:37:28.437" v="9244" actId="47"/>
        <pc:sldMkLst>
          <pc:docMk/>
          <pc:sldMk cId="2107341065" sldId="801"/>
        </pc:sldMkLst>
      </pc:sldChg>
      <pc:sldChg chg="del">
        <pc:chgData name="Matt Kayrish" userId="86b0ed96aac4a264" providerId="LiveId" clId="{B1A58E6E-1392-48C8-85C1-11A192287C1F}" dt="2020-04-08T03:37:28.603" v="9245" actId="47"/>
        <pc:sldMkLst>
          <pc:docMk/>
          <pc:sldMk cId="1301890340" sldId="802"/>
        </pc:sldMkLst>
      </pc:sldChg>
      <pc:sldChg chg="del">
        <pc:chgData name="Matt Kayrish" userId="86b0ed96aac4a264" providerId="LiveId" clId="{B1A58E6E-1392-48C8-85C1-11A192287C1F}" dt="2020-04-08T03:37:28.799" v="9246" actId="47"/>
        <pc:sldMkLst>
          <pc:docMk/>
          <pc:sldMk cId="1408280992" sldId="803"/>
        </pc:sldMkLst>
      </pc:sldChg>
      <pc:sldChg chg="del">
        <pc:chgData name="Matt Kayrish" userId="86b0ed96aac4a264" providerId="LiveId" clId="{B1A58E6E-1392-48C8-85C1-11A192287C1F}" dt="2020-04-08T03:37:29.773" v="9251" actId="47"/>
        <pc:sldMkLst>
          <pc:docMk/>
          <pc:sldMk cId="1120079905" sldId="806"/>
        </pc:sldMkLst>
      </pc:sldChg>
      <pc:sldChg chg="del">
        <pc:chgData name="Matt Kayrish" userId="86b0ed96aac4a264" providerId="LiveId" clId="{B1A58E6E-1392-48C8-85C1-11A192287C1F}" dt="2020-04-08T03:37:29.948" v="9252" actId="47"/>
        <pc:sldMkLst>
          <pc:docMk/>
          <pc:sldMk cId="1019682097" sldId="807"/>
        </pc:sldMkLst>
      </pc:sldChg>
      <pc:sldChg chg="del">
        <pc:chgData name="Matt Kayrish" userId="86b0ed96aac4a264" providerId="LiveId" clId="{B1A58E6E-1392-48C8-85C1-11A192287C1F}" dt="2020-04-08T03:37:31.286" v="9259" actId="47"/>
        <pc:sldMkLst>
          <pc:docMk/>
          <pc:sldMk cId="3813662907" sldId="808"/>
        </pc:sldMkLst>
      </pc:sldChg>
      <pc:sldChg chg="del">
        <pc:chgData name="Matt Kayrish" userId="86b0ed96aac4a264" providerId="LiveId" clId="{B1A58E6E-1392-48C8-85C1-11A192287C1F}" dt="2020-04-08T03:37:30.343" v="9254" actId="47"/>
        <pc:sldMkLst>
          <pc:docMk/>
          <pc:sldMk cId="211554523" sldId="809"/>
        </pc:sldMkLst>
      </pc:sldChg>
      <pc:sldChg chg="del">
        <pc:chgData name="Matt Kayrish" userId="86b0ed96aac4a264" providerId="LiveId" clId="{B1A58E6E-1392-48C8-85C1-11A192287C1F}" dt="2020-04-08T03:37:30.525" v="9255" actId="47"/>
        <pc:sldMkLst>
          <pc:docMk/>
          <pc:sldMk cId="200779697" sldId="810"/>
        </pc:sldMkLst>
      </pc:sldChg>
      <pc:sldChg chg="del">
        <pc:chgData name="Matt Kayrish" userId="86b0ed96aac4a264" providerId="LiveId" clId="{B1A58E6E-1392-48C8-85C1-11A192287C1F}" dt="2020-04-08T03:37:30.936" v="9257" actId="47"/>
        <pc:sldMkLst>
          <pc:docMk/>
          <pc:sldMk cId="2214508168" sldId="811"/>
        </pc:sldMkLst>
      </pc:sldChg>
      <pc:sldChg chg="del">
        <pc:chgData name="Matt Kayrish" userId="86b0ed96aac4a264" providerId="LiveId" clId="{B1A58E6E-1392-48C8-85C1-11A192287C1F}" dt="2020-04-08T03:37:30.725" v="9256" actId="47"/>
        <pc:sldMkLst>
          <pc:docMk/>
          <pc:sldMk cId="183397502" sldId="812"/>
        </pc:sldMkLst>
      </pc:sldChg>
      <pc:sldChg chg="del">
        <pc:chgData name="Matt Kayrish" userId="86b0ed96aac4a264" providerId="LiveId" clId="{B1A58E6E-1392-48C8-85C1-11A192287C1F}" dt="2020-04-08T03:37:31.119" v="9258" actId="47"/>
        <pc:sldMkLst>
          <pc:docMk/>
          <pc:sldMk cId="4125540987" sldId="813"/>
        </pc:sldMkLst>
      </pc:sldChg>
      <pc:sldChg chg="del">
        <pc:chgData name="Matt Kayrish" userId="86b0ed96aac4a264" providerId="LiveId" clId="{B1A58E6E-1392-48C8-85C1-11A192287C1F}" dt="2020-04-08T03:37:31.479" v="9260" actId="47"/>
        <pc:sldMkLst>
          <pc:docMk/>
          <pc:sldMk cId="545645213" sldId="814"/>
        </pc:sldMkLst>
      </pc:sldChg>
      <pc:sldChg chg="del">
        <pc:chgData name="Matt Kayrish" userId="86b0ed96aac4a264" providerId="LiveId" clId="{B1A58E6E-1392-48C8-85C1-11A192287C1F}" dt="2020-04-08T03:37:33.511" v="9271" actId="47"/>
        <pc:sldMkLst>
          <pc:docMk/>
          <pc:sldMk cId="1252987014" sldId="815"/>
        </pc:sldMkLst>
      </pc:sldChg>
      <pc:sldChg chg="del">
        <pc:chgData name="Matt Kayrish" userId="86b0ed96aac4a264" providerId="LiveId" clId="{B1A58E6E-1392-48C8-85C1-11A192287C1F}" dt="2020-04-08T03:37:31.783" v="9261" actId="47"/>
        <pc:sldMkLst>
          <pc:docMk/>
          <pc:sldMk cId="4174187661" sldId="816"/>
        </pc:sldMkLst>
      </pc:sldChg>
      <pc:sldChg chg="del">
        <pc:chgData name="Matt Kayrish" userId="86b0ed96aac4a264" providerId="LiveId" clId="{B1A58E6E-1392-48C8-85C1-11A192287C1F}" dt="2020-04-08T03:37:31.843" v="9262" actId="47"/>
        <pc:sldMkLst>
          <pc:docMk/>
          <pc:sldMk cId="2435860015" sldId="817"/>
        </pc:sldMkLst>
      </pc:sldChg>
      <pc:sldChg chg="del">
        <pc:chgData name="Matt Kayrish" userId="86b0ed96aac4a264" providerId="LiveId" clId="{B1A58E6E-1392-48C8-85C1-11A192287C1F}" dt="2020-04-08T03:37:32.039" v="9263" actId="47"/>
        <pc:sldMkLst>
          <pc:docMk/>
          <pc:sldMk cId="973820546" sldId="818"/>
        </pc:sldMkLst>
      </pc:sldChg>
      <pc:sldChg chg="del">
        <pc:chgData name="Matt Kayrish" userId="86b0ed96aac4a264" providerId="LiveId" clId="{B1A58E6E-1392-48C8-85C1-11A192287C1F}" dt="2020-04-08T03:37:32.222" v="9264" actId="47"/>
        <pc:sldMkLst>
          <pc:docMk/>
          <pc:sldMk cId="2293713473" sldId="819"/>
        </pc:sldMkLst>
      </pc:sldChg>
      <pc:sldChg chg="del">
        <pc:chgData name="Matt Kayrish" userId="86b0ed96aac4a264" providerId="LiveId" clId="{B1A58E6E-1392-48C8-85C1-11A192287C1F}" dt="2020-04-08T03:37:32.757" v="9267" actId="47"/>
        <pc:sldMkLst>
          <pc:docMk/>
          <pc:sldMk cId="1421465807" sldId="820"/>
        </pc:sldMkLst>
      </pc:sldChg>
      <pc:sldChg chg="del">
        <pc:chgData name="Matt Kayrish" userId="86b0ed96aac4a264" providerId="LiveId" clId="{B1A58E6E-1392-48C8-85C1-11A192287C1F}" dt="2020-04-08T03:37:32.933" v="9268" actId="47"/>
        <pc:sldMkLst>
          <pc:docMk/>
          <pc:sldMk cId="3773547735" sldId="821"/>
        </pc:sldMkLst>
      </pc:sldChg>
      <pc:sldChg chg="del">
        <pc:chgData name="Matt Kayrish" userId="86b0ed96aac4a264" providerId="LiveId" clId="{B1A58E6E-1392-48C8-85C1-11A192287C1F}" dt="2020-04-08T03:37:32.385" v="9265" actId="47"/>
        <pc:sldMkLst>
          <pc:docMk/>
          <pc:sldMk cId="2528306020" sldId="822"/>
        </pc:sldMkLst>
      </pc:sldChg>
      <pc:sldChg chg="del">
        <pc:chgData name="Matt Kayrish" userId="86b0ed96aac4a264" providerId="LiveId" clId="{B1A58E6E-1392-48C8-85C1-11A192287C1F}" dt="2020-04-08T03:37:32.586" v="9266" actId="47"/>
        <pc:sldMkLst>
          <pc:docMk/>
          <pc:sldMk cId="3152288563" sldId="823"/>
        </pc:sldMkLst>
      </pc:sldChg>
      <pc:sldChg chg="del">
        <pc:chgData name="Matt Kayrish" userId="86b0ed96aac4a264" providerId="LiveId" clId="{B1A58E6E-1392-48C8-85C1-11A192287C1F}" dt="2020-04-08T03:37:33.115" v="9269" actId="47"/>
        <pc:sldMkLst>
          <pc:docMk/>
          <pc:sldMk cId="1651979216" sldId="824"/>
        </pc:sldMkLst>
      </pc:sldChg>
      <pc:sldChg chg="del">
        <pc:chgData name="Matt Kayrish" userId="86b0ed96aac4a264" providerId="LiveId" clId="{B1A58E6E-1392-48C8-85C1-11A192287C1F}" dt="2020-04-08T03:37:33.355" v="9270" actId="47"/>
        <pc:sldMkLst>
          <pc:docMk/>
          <pc:sldMk cId="2651026242" sldId="825"/>
        </pc:sldMkLst>
      </pc:sldChg>
      <pc:sldChg chg="del">
        <pc:chgData name="Matt Kayrish" userId="86b0ed96aac4a264" providerId="LiveId" clId="{B1A58E6E-1392-48C8-85C1-11A192287C1F}" dt="2020-04-08T03:37:33.855" v="9273" actId="47"/>
        <pc:sldMkLst>
          <pc:docMk/>
          <pc:sldMk cId="1546096355" sldId="826"/>
        </pc:sldMkLst>
      </pc:sldChg>
      <pc:sldChg chg="del">
        <pc:chgData name="Matt Kayrish" userId="86b0ed96aac4a264" providerId="LiveId" clId="{B1A58E6E-1392-48C8-85C1-11A192287C1F}" dt="2020-04-08T03:38:05.470" v="9274" actId="47"/>
        <pc:sldMkLst>
          <pc:docMk/>
          <pc:sldMk cId="787025443" sldId="827"/>
        </pc:sldMkLst>
      </pc:sldChg>
      <pc:sldChg chg="del">
        <pc:chgData name="Matt Kayrish" userId="86b0ed96aac4a264" providerId="LiveId" clId="{B1A58E6E-1392-48C8-85C1-11A192287C1F}" dt="2020-04-08T03:38:05.470" v="9274" actId="47"/>
        <pc:sldMkLst>
          <pc:docMk/>
          <pc:sldMk cId="3912991082" sldId="828"/>
        </pc:sldMkLst>
      </pc:sldChg>
      <pc:sldChg chg="del">
        <pc:chgData name="Matt Kayrish" userId="86b0ed96aac4a264" providerId="LiveId" clId="{B1A58E6E-1392-48C8-85C1-11A192287C1F}" dt="2020-04-08T03:38:05.470" v="9274" actId="47"/>
        <pc:sldMkLst>
          <pc:docMk/>
          <pc:sldMk cId="2559975433" sldId="832"/>
        </pc:sldMkLst>
      </pc:sldChg>
      <pc:sldChg chg="del">
        <pc:chgData name="Matt Kayrish" userId="86b0ed96aac4a264" providerId="LiveId" clId="{B1A58E6E-1392-48C8-85C1-11A192287C1F}" dt="2020-04-08T03:38:05.470" v="9274" actId="47"/>
        <pc:sldMkLst>
          <pc:docMk/>
          <pc:sldMk cId="3318119098" sldId="833"/>
        </pc:sldMkLst>
      </pc:sldChg>
      <pc:sldChg chg="del">
        <pc:chgData name="Matt Kayrish" userId="86b0ed96aac4a264" providerId="LiveId" clId="{B1A58E6E-1392-48C8-85C1-11A192287C1F}" dt="2020-04-08T03:38:05.470" v="9274" actId="47"/>
        <pc:sldMkLst>
          <pc:docMk/>
          <pc:sldMk cId="569072890" sldId="834"/>
        </pc:sldMkLst>
      </pc:sldChg>
      <pc:sldChg chg="del">
        <pc:chgData name="Matt Kayrish" userId="86b0ed96aac4a264" providerId="LiveId" clId="{B1A58E6E-1392-48C8-85C1-11A192287C1F}" dt="2020-04-08T04:38:13.375" v="12223" actId="2696"/>
        <pc:sldMkLst>
          <pc:docMk/>
          <pc:sldMk cId="2716448187" sldId="835"/>
        </pc:sldMkLst>
      </pc:sldChg>
      <pc:sldChg chg="del">
        <pc:chgData name="Matt Kayrish" userId="86b0ed96aac4a264" providerId="LiveId" clId="{B1A58E6E-1392-48C8-85C1-11A192287C1F}" dt="2020-04-08T03:38:05.470" v="9274" actId="47"/>
        <pc:sldMkLst>
          <pc:docMk/>
          <pc:sldMk cId="371470794" sldId="855"/>
        </pc:sldMkLst>
      </pc:sldChg>
      <pc:sldChg chg="del">
        <pc:chgData name="Matt Kayrish" userId="86b0ed96aac4a264" providerId="LiveId" clId="{B1A58E6E-1392-48C8-85C1-11A192287C1F}" dt="2020-04-08T03:38:05.470" v="9274" actId="47"/>
        <pc:sldMkLst>
          <pc:docMk/>
          <pc:sldMk cId="2547346758" sldId="856"/>
        </pc:sldMkLst>
      </pc:sldChg>
      <pc:sldChg chg="del">
        <pc:chgData name="Matt Kayrish" userId="86b0ed96aac4a264" providerId="LiveId" clId="{B1A58E6E-1392-48C8-85C1-11A192287C1F}" dt="2020-04-08T03:38:05.470" v="9274" actId="47"/>
        <pc:sldMkLst>
          <pc:docMk/>
          <pc:sldMk cId="572711969" sldId="857"/>
        </pc:sldMkLst>
      </pc:sldChg>
      <pc:sldChg chg="del">
        <pc:chgData name="Matt Kayrish" userId="86b0ed96aac4a264" providerId="LiveId" clId="{B1A58E6E-1392-48C8-85C1-11A192287C1F}" dt="2020-04-08T03:38:05.470" v="9274" actId="47"/>
        <pc:sldMkLst>
          <pc:docMk/>
          <pc:sldMk cId="2984327254" sldId="858"/>
        </pc:sldMkLst>
      </pc:sldChg>
      <pc:sldChg chg="del">
        <pc:chgData name="Matt Kayrish" userId="86b0ed96aac4a264" providerId="LiveId" clId="{B1A58E6E-1392-48C8-85C1-11A192287C1F}" dt="2020-04-08T03:38:05.470" v="9274" actId="47"/>
        <pc:sldMkLst>
          <pc:docMk/>
          <pc:sldMk cId="501847815" sldId="861"/>
        </pc:sldMkLst>
      </pc:sldChg>
      <pc:sldChg chg="del">
        <pc:chgData name="Matt Kayrish" userId="86b0ed96aac4a264" providerId="LiveId" clId="{B1A58E6E-1392-48C8-85C1-11A192287C1F}" dt="2020-04-08T03:38:05.470" v="9274" actId="47"/>
        <pc:sldMkLst>
          <pc:docMk/>
          <pc:sldMk cId="1831397769" sldId="862"/>
        </pc:sldMkLst>
      </pc:sldChg>
      <pc:sldChg chg="del">
        <pc:chgData name="Matt Kayrish" userId="86b0ed96aac4a264" providerId="LiveId" clId="{B1A58E6E-1392-48C8-85C1-11A192287C1F}" dt="2020-04-08T03:37:28.987" v="9247" actId="47"/>
        <pc:sldMkLst>
          <pc:docMk/>
          <pc:sldMk cId="1522715563" sldId="864"/>
        </pc:sldMkLst>
      </pc:sldChg>
      <pc:sldChg chg="del">
        <pc:chgData name="Matt Kayrish" userId="86b0ed96aac4a264" providerId="LiveId" clId="{B1A58E6E-1392-48C8-85C1-11A192287C1F}" dt="2020-04-08T03:37:29.173" v="9248" actId="47"/>
        <pc:sldMkLst>
          <pc:docMk/>
          <pc:sldMk cId="562610975" sldId="865"/>
        </pc:sldMkLst>
      </pc:sldChg>
      <pc:sldChg chg="del">
        <pc:chgData name="Matt Kayrish" userId="86b0ed96aac4a264" providerId="LiveId" clId="{B1A58E6E-1392-48C8-85C1-11A192287C1F}" dt="2020-04-08T03:37:29.377" v="9249" actId="47"/>
        <pc:sldMkLst>
          <pc:docMk/>
          <pc:sldMk cId="3621302449" sldId="866"/>
        </pc:sldMkLst>
      </pc:sldChg>
      <pc:sldChg chg="del">
        <pc:chgData name="Matt Kayrish" userId="86b0ed96aac4a264" providerId="LiveId" clId="{B1A58E6E-1392-48C8-85C1-11A192287C1F}" dt="2020-04-08T03:37:29.607" v="9250" actId="47"/>
        <pc:sldMkLst>
          <pc:docMk/>
          <pc:sldMk cId="2586912615" sldId="867"/>
        </pc:sldMkLst>
      </pc:sldChg>
      <pc:sldChg chg="del">
        <pc:chgData name="Matt Kayrish" userId="86b0ed96aac4a264" providerId="LiveId" clId="{B1A58E6E-1392-48C8-85C1-11A192287C1F}" dt="2020-04-08T03:38:05.470" v="9274" actId="47"/>
        <pc:sldMkLst>
          <pc:docMk/>
          <pc:sldMk cId="3069718878" sldId="868"/>
        </pc:sldMkLst>
      </pc:sldChg>
      <pc:sldChg chg="del">
        <pc:chgData name="Matt Kayrish" userId="86b0ed96aac4a264" providerId="LiveId" clId="{B1A58E6E-1392-48C8-85C1-11A192287C1F}" dt="2020-04-08T03:38:05.470" v="9274" actId="47"/>
        <pc:sldMkLst>
          <pc:docMk/>
          <pc:sldMk cId="326577067" sldId="869"/>
        </pc:sldMkLst>
      </pc:sldChg>
      <pc:sldChg chg="del">
        <pc:chgData name="Matt Kayrish" userId="86b0ed96aac4a264" providerId="LiveId" clId="{B1A58E6E-1392-48C8-85C1-11A192287C1F}" dt="2020-04-08T03:38:05.470" v="9274" actId="47"/>
        <pc:sldMkLst>
          <pc:docMk/>
          <pc:sldMk cId="2023778263" sldId="871"/>
        </pc:sldMkLst>
      </pc:sldChg>
      <pc:sldChg chg="del">
        <pc:chgData name="Matt Kayrish" userId="86b0ed96aac4a264" providerId="LiveId" clId="{B1A58E6E-1392-48C8-85C1-11A192287C1F}" dt="2020-04-08T03:38:05.470" v="9274" actId="47"/>
        <pc:sldMkLst>
          <pc:docMk/>
          <pc:sldMk cId="2452430967" sldId="872"/>
        </pc:sldMkLst>
      </pc:sldChg>
      <pc:sldChg chg="del">
        <pc:chgData name="Matt Kayrish" userId="86b0ed96aac4a264" providerId="LiveId" clId="{B1A58E6E-1392-48C8-85C1-11A192287C1F}" dt="2020-04-08T03:38:05.470" v="9274" actId="47"/>
        <pc:sldMkLst>
          <pc:docMk/>
          <pc:sldMk cId="2566982844" sldId="873"/>
        </pc:sldMkLst>
      </pc:sldChg>
      <pc:sldChg chg="del">
        <pc:chgData name="Matt Kayrish" userId="86b0ed96aac4a264" providerId="LiveId" clId="{B1A58E6E-1392-48C8-85C1-11A192287C1F}" dt="2020-04-08T03:38:05.470" v="9274" actId="47"/>
        <pc:sldMkLst>
          <pc:docMk/>
          <pc:sldMk cId="72796492" sldId="874"/>
        </pc:sldMkLst>
      </pc:sldChg>
      <pc:sldChg chg="del">
        <pc:chgData name="Matt Kayrish" userId="86b0ed96aac4a264" providerId="LiveId" clId="{B1A58E6E-1392-48C8-85C1-11A192287C1F}" dt="2020-04-08T03:38:05.470" v="9274" actId="47"/>
        <pc:sldMkLst>
          <pc:docMk/>
          <pc:sldMk cId="2327427113" sldId="875"/>
        </pc:sldMkLst>
      </pc:sldChg>
      <pc:sldChg chg="del">
        <pc:chgData name="Matt Kayrish" userId="86b0ed96aac4a264" providerId="LiveId" clId="{B1A58E6E-1392-48C8-85C1-11A192287C1F}" dt="2020-04-08T03:38:05.470" v="9274" actId="47"/>
        <pc:sldMkLst>
          <pc:docMk/>
          <pc:sldMk cId="997140425" sldId="876"/>
        </pc:sldMkLst>
      </pc:sldChg>
      <pc:sldChg chg="del">
        <pc:chgData name="Matt Kayrish" userId="86b0ed96aac4a264" providerId="LiveId" clId="{B1A58E6E-1392-48C8-85C1-11A192287C1F}" dt="2020-04-08T03:38:12.957" v="9275" actId="47"/>
        <pc:sldMkLst>
          <pc:docMk/>
          <pc:sldMk cId="795727791" sldId="877"/>
        </pc:sldMkLst>
      </pc:sldChg>
      <pc:sldChg chg="delSp modSp add del">
        <pc:chgData name="Matt Kayrish" userId="86b0ed96aac4a264" providerId="LiveId" clId="{B1A58E6E-1392-48C8-85C1-11A192287C1F}" dt="2020-04-07T06:28:04.947" v="2052" actId="47"/>
        <pc:sldMkLst>
          <pc:docMk/>
          <pc:sldMk cId="1349434362" sldId="878"/>
        </pc:sldMkLst>
        <pc:spChg chg="mod">
          <ac:chgData name="Matt Kayrish" userId="86b0ed96aac4a264" providerId="LiveId" clId="{B1A58E6E-1392-48C8-85C1-11A192287C1F}" dt="2020-04-06T02:43:43.454" v="33" actId="6549"/>
          <ac:spMkLst>
            <pc:docMk/>
            <pc:sldMk cId="1349434362" sldId="878"/>
            <ac:spMk id="2" creationId="{00000000-0000-0000-0000-000000000000}"/>
          </ac:spMkLst>
        </pc:spChg>
        <pc:picChg chg="del">
          <ac:chgData name="Matt Kayrish" userId="86b0ed96aac4a264" providerId="LiveId" clId="{B1A58E6E-1392-48C8-85C1-11A192287C1F}" dt="2020-04-06T02:43:47.364" v="34" actId="478"/>
          <ac:picMkLst>
            <pc:docMk/>
            <pc:sldMk cId="1349434362" sldId="878"/>
            <ac:picMk id="6" creationId="{6B6128ED-C5B0-466D-8C26-4AE7BA57FC6A}"/>
          </ac:picMkLst>
        </pc:picChg>
        <pc:picChg chg="del">
          <ac:chgData name="Matt Kayrish" userId="86b0ed96aac4a264" providerId="LiveId" clId="{B1A58E6E-1392-48C8-85C1-11A192287C1F}" dt="2020-04-06T02:43:49.022" v="35" actId="478"/>
          <ac:picMkLst>
            <pc:docMk/>
            <pc:sldMk cId="1349434362" sldId="878"/>
            <ac:picMk id="11" creationId="{360FC975-18C9-4D17-8B77-BA18C5354D37}"/>
          </ac:picMkLst>
        </pc:picChg>
      </pc:sldChg>
      <pc:sldChg chg="addSp delSp modSp add">
        <pc:chgData name="Matt Kayrish" userId="86b0ed96aac4a264" providerId="LiveId" clId="{B1A58E6E-1392-48C8-85C1-11A192287C1F}" dt="2020-04-08T04:40:18.674" v="12472" actId="20577"/>
        <pc:sldMkLst>
          <pc:docMk/>
          <pc:sldMk cId="1664609134" sldId="879"/>
        </pc:sldMkLst>
        <pc:spChg chg="mod">
          <ac:chgData name="Matt Kayrish" userId="86b0ed96aac4a264" providerId="LiveId" clId="{B1A58E6E-1392-48C8-85C1-11A192287C1F}" dt="2020-04-08T02:28:50.018" v="5507" actId="20577"/>
          <ac:spMkLst>
            <pc:docMk/>
            <pc:sldMk cId="1664609134" sldId="879"/>
            <ac:spMk id="2" creationId="{00000000-0000-0000-0000-000000000000}"/>
          </ac:spMkLst>
        </pc:spChg>
        <pc:spChg chg="del">
          <ac:chgData name="Matt Kayrish" userId="86b0ed96aac4a264" providerId="LiveId" clId="{B1A58E6E-1392-48C8-85C1-11A192287C1F}" dt="2020-04-07T06:07:11.380" v="1123" actId="478"/>
          <ac:spMkLst>
            <pc:docMk/>
            <pc:sldMk cId="1664609134" sldId="879"/>
            <ac:spMk id="3" creationId="{68770855-DDDB-4AE9-8D89-1222228F18E2}"/>
          </ac:spMkLst>
        </pc:spChg>
        <pc:spChg chg="add mod">
          <ac:chgData name="Matt Kayrish" userId="86b0ed96aac4a264" providerId="LiveId" clId="{B1A58E6E-1392-48C8-85C1-11A192287C1F}" dt="2020-04-08T02:32:53.565" v="5749" actId="20577"/>
          <ac:spMkLst>
            <pc:docMk/>
            <pc:sldMk cId="1664609134" sldId="879"/>
            <ac:spMk id="6" creationId="{ECF8DA71-329E-4B38-8119-D481E9CF6D4E}"/>
          </ac:spMkLst>
        </pc:spChg>
        <pc:spChg chg="mod">
          <ac:chgData name="Matt Kayrish" userId="86b0ed96aac4a264" providerId="LiveId" clId="{B1A58E6E-1392-48C8-85C1-11A192287C1F}" dt="2020-04-08T04:40:18.674" v="12472" actId="20577"/>
          <ac:spMkLst>
            <pc:docMk/>
            <pc:sldMk cId="1664609134" sldId="879"/>
            <ac:spMk id="8" creationId="{D662E81F-128F-4F6D-B48A-97732E4ED581}"/>
          </ac:spMkLst>
        </pc:spChg>
        <pc:spChg chg="add mod">
          <ac:chgData name="Matt Kayrish" userId="86b0ed96aac4a264" providerId="LiveId" clId="{B1A58E6E-1392-48C8-85C1-11A192287C1F}" dt="2020-04-08T02:31:06.366" v="5661" actId="20577"/>
          <ac:spMkLst>
            <pc:docMk/>
            <pc:sldMk cId="1664609134" sldId="879"/>
            <ac:spMk id="9" creationId="{B915F1D5-C26C-40BF-B022-471AE6FF961E}"/>
          </ac:spMkLst>
        </pc:spChg>
        <pc:picChg chg="del">
          <ac:chgData name="Matt Kayrish" userId="86b0ed96aac4a264" providerId="LiveId" clId="{B1A58E6E-1392-48C8-85C1-11A192287C1F}" dt="2020-04-07T02:08:48.406" v="71" actId="478"/>
          <ac:picMkLst>
            <pc:docMk/>
            <pc:sldMk cId="1664609134" sldId="879"/>
            <ac:picMk id="4" creationId="{95DB9756-39F9-4925-9B3D-7FBA0CE75364}"/>
          </ac:picMkLst>
        </pc:picChg>
        <pc:picChg chg="add mod">
          <ac:chgData name="Matt Kayrish" userId="86b0ed96aac4a264" providerId="LiveId" clId="{B1A58E6E-1392-48C8-85C1-11A192287C1F}" dt="2020-04-07T02:08:57.276" v="81" actId="1038"/>
          <ac:picMkLst>
            <pc:docMk/>
            <pc:sldMk cId="1664609134" sldId="879"/>
            <ac:picMk id="5" creationId="{2F211A4E-883C-4F0A-AAD3-C875A2BBB751}"/>
          </ac:picMkLst>
        </pc:picChg>
      </pc:sldChg>
      <pc:sldChg chg="addSp delSp modSp add">
        <pc:chgData name="Matt Kayrish" userId="86b0ed96aac4a264" providerId="LiveId" clId="{B1A58E6E-1392-48C8-85C1-11A192287C1F}" dt="2020-04-08T03:08:08.395" v="8281" actId="20577"/>
        <pc:sldMkLst>
          <pc:docMk/>
          <pc:sldMk cId="4175551809" sldId="880"/>
        </pc:sldMkLst>
        <pc:spChg chg="mod">
          <ac:chgData name="Matt Kayrish" userId="86b0ed96aac4a264" providerId="LiveId" clId="{B1A58E6E-1392-48C8-85C1-11A192287C1F}" dt="2020-04-07T02:09:39.764" v="85" actId="20577"/>
          <ac:spMkLst>
            <pc:docMk/>
            <pc:sldMk cId="4175551809" sldId="880"/>
            <ac:spMk id="2" creationId="{00000000-0000-0000-0000-000000000000}"/>
          </ac:spMkLst>
        </pc:spChg>
        <pc:spChg chg="del mod">
          <ac:chgData name="Matt Kayrish" userId="86b0ed96aac4a264" providerId="LiveId" clId="{B1A58E6E-1392-48C8-85C1-11A192287C1F}" dt="2020-04-07T06:25:33.414" v="1846" actId="478"/>
          <ac:spMkLst>
            <pc:docMk/>
            <pc:sldMk cId="4175551809" sldId="880"/>
            <ac:spMk id="3" creationId="{68770855-DDDB-4AE9-8D89-1222228F18E2}"/>
          </ac:spMkLst>
        </pc:spChg>
        <pc:spChg chg="mod">
          <ac:chgData name="Matt Kayrish" userId="86b0ed96aac4a264" providerId="LiveId" clId="{B1A58E6E-1392-48C8-85C1-11A192287C1F}" dt="2020-04-08T03:08:08.395" v="8281" actId="20577"/>
          <ac:spMkLst>
            <pc:docMk/>
            <pc:sldMk cId="4175551809" sldId="880"/>
            <ac:spMk id="8" creationId="{D662E81F-128F-4F6D-B48A-97732E4ED581}"/>
          </ac:spMkLst>
        </pc:spChg>
        <pc:spChg chg="add mod">
          <ac:chgData name="Matt Kayrish" userId="86b0ed96aac4a264" providerId="LiveId" clId="{B1A58E6E-1392-48C8-85C1-11A192287C1F}" dt="2020-04-08T02:55:15.740" v="7294" actId="1035"/>
          <ac:spMkLst>
            <pc:docMk/>
            <pc:sldMk cId="4175551809" sldId="880"/>
            <ac:spMk id="9" creationId="{FF33DBBB-09C7-4568-B5D7-BDBC73976DA2}"/>
          </ac:spMkLst>
        </pc:spChg>
        <pc:spChg chg="add mod">
          <ac:chgData name="Matt Kayrish" userId="86b0ed96aac4a264" providerId="LiveId" clId="{B1A58E6E-1392-48C8-85C1-11A192287C1F}" dt="2020-04-08T02:57:22.612" v="7479" actId="20577"/>
          <ac:spMkLst>
            <pc:docMk/>
            <pc:sldMk cId="4175551809" sldId="880"/>
            <ac:spMk id="10" creationId="{5A3D434A-9F5E-4F11-BB40-97B0514AEBB3}"/>
          </ac:spMkLst>
        </pc:spChg>
        <pc:picChg chg="add mod">
          <ac:chgData name="Matt Kayrish" userId="86b0ed96aac4a264" providerId="LiveId" clId="{B1A58E6E-1392-48C8-85C1-11A192287C1F}" dt="2020-04-08T02:55:09.127" v="7274" actId="1035"/>
          <ac:picMkLst>
            <pc:docMk/>
            <pc:sldMk cId="4175551809" sldId="880"/>
            <ac:picMk id="4" creationId="{25D6CC13-BEC8-4A40-9BAD-DA0AA6D43CB9}"/>
          </ac:picMkLst>
        </pc:picChg>
        <pc:picChg chg="del">
          <ac:chgData name="Matt Kayrish" userId="86b0ed96aac4a264" providerId="LiveId" clId="{B1A58E6E-1392-48C8-85C1-11A192287C1F}" dt="2020-04-07T02:09:13.807" v="83" actId="478"/>
          <ac:picMkLst>
            <pc:docMk/>
            <pc:sldMk cId="4175551809" sldId="880"/>
            <ac:picMk id="5" creationId="{2F211A4E-883C-4F0A-AAD3-C875A2BBB751}"/>
          </ac:picMkLst>
        </pc:picChg>
      </pc:sldChg>
      <pc:sldChg chg="addSp delSp modSp add del">
        <pc:chgData name="Matt Kayrish" userId="86b0ed96aac4a264" providerId="LiveId" clId="{B1A58E6E-1392-48C8-85C1-11A192287C1F}" dt="2020-04-08T03:40:22.931" v="9487" actId="47"/>
        <pc:sldMkLst>
          <pc:docMk/>
          <pc:sldMk cId="539026258" sldId="881"/>
        </pc:sldMkLst>
        <pc:spChg chg="mod">
          <ac:chgData name="Matt Kayrish" userId="86b0ed96aac4a264" providerId="LiveId" clId="{B1A58E6E-1392-48C8-85C1-11A192287C1F}" dt="2020-04-07T02:10:36.388" v="126" actId="6549"/>
          <ac:spMkLst>
            <pc:docMk/>
            <pc:sldMk cId="539026258" sldId="881"/>
            <ac:spMk id="2" creationId="{00000000-0000-0000-0000-000000000000}"/>
          </ac:spMkLst>
        </pc:spChg>
        <pc:picChg chg="del">
          <ac:chgData name="Matt Kayrish" userId="86b0ed96aac4a264" providerId="LiveId" clId="{B1A58E6E-1392-48C8-85C1-11A192287C1F}" dt="2020-04-07T02:10:44.481" v="127" actId="478"/>
          <ac:picMkLst>
            <pc:docMk/>
            <pc:sldMk cId="539026258" sldId="881"/>
            <ac:picMk id="4" creationId="{25D6CC13-BEC8-4A40-9BAD-DA0AA6D43CB9}"/>
          </ac:picMkLst>
        </pc:picChg>
        <pc:picChg chg="add mod">
          <ac:chgData name="Matt Kayrish" userId="86b0ed96aac4a264" providerId="LiveId" clId="{B1A58E6E-1392-48C8-85C1-11A192287C1F}" dt="2020-04-07T02:11:14.073" v="130" actId="14100"/>
          <ac:picMkLst>
            <pc:docMk/>
            <pc:sldMk cId="539026258" sldId="881"/>
            <ac:picMk id="5" creationId="{1469AED7-C6DF-44B2-A7E8-2499DACE9283}"/>
          </ac:picMkLst>
        </pc:picChg>
      </pc:sldChg>
      <pc:sldChg chg="addSp delSp modSp add ord">
        <pc:chgData name="Matt Kayrish" userId="86b0ed96aac4a264" providerId="LiveId" clId="{B1A58E6E-1392-48C8-85C1-11A192287C1F}" dt="2020-04-08T02:18:18.508" v="4675" actId="20577"/>
        <pc:sldMkLst>
          <pc:docMk/>
          <pc:sldMk cId="4293504561" sldId="882"/>
        </pc:sldMkLst>
        <pc:spChg chg="mod">
          <ac:chgData name="Matt Kayrish" userId="86b0ed96aac4a264" providerId="LiveId" clId="{B1A58E6E-1392-48C8-85C1-11A192287C1F}" dt="2020-04-08T02:18:18.508" v="4675" actId="20577"/>
          <ac:spMkLst>
            <pc:docMk/>
            <pc:sldMk cId="4293504561" sldId="882"/>
            <ac:spMk id="2" creationId="{00000000-0000-0000-0000-000000000000}"/>
          </ac:spMkLst>
        </pc:spChg>
        <pc:spChg chg="del">
          <ac:chgData name="Matt Kayrish" userId="86b0ed96aac4a264" providerId="LiveId" clId="{B1A58E6E-1392-48C8-85C1-11A192287C1F}" dt="2020-04-07T04:59:07.724" v="378" actId="478"/>
          <ac:spMkLst>
            <pc:docMk/>
            <pc:sldMk cId="4293504561" sldId="882"/>
            <ac:spMk id="3" creationId="{68770855-DDDB-4AE9-8D89-1222228F18E2}"/>
          </ac:spMkLst>
        </pc:spChg>
        <pc:spChg chg="add mod">
          <ac:chgData name="Matt Kayrish" userId="86b0ed96aac4a264" providerId="LiveId" clId="{B1A58E6E-1392-48C8-85C1-11A192287C1F}" dt="2020-04-07T05:20:37.581" v="991" actId="1076"/>
          <ac:spMkLst>
            <pc:docMk/>
            <pc:sldMk cId="4293504561" sldId="882"/>
            <ac:spMk id="6" creationId="{68C730CC-C54A-4DBA-8230-726FC3CE05E1}"/>
          </ac:spMkLst>
        </pc:spChg>
        <pc:spChg chg="add mod">
          <ac:chgData name="Matt Kayrish" userId="86b0ed96aac4a264" providerId="LiveId" clId="{B1A58E6E-1392-48C8-85C1-11A192287C1F}" dt="2020-04-08T02:17:54.333" v="4651" actId="1076"/>
          <ac:spMkLst>
            <pc:docMk/>
            <pc:sldMk cId="4293504561" sldId="882"/>
            <ac:spMk id="11" creationId="{8D006688-016D-490B-8289-8C3FACF57370}"/>
          </ac:spMkLst>
        </pc:spChg>
        <pc:picChg chg="del">
          <ac:chgData name="Matt Kayrish" userId="86b0ed96aac4a264" providerId="LiveId" clId="{B1A58E6E-1392-48C8-85C1-11A192287C1F}" dt="2020-04-08T02:17:41.449" v="4649" actId="478"/>
          <ac:picMkLst>
            <pc:docMk/>
            <pc:sldMk cId="4293504561" sldId="882"/>
            <ac:picMk id="4" creationId="{95DB9756-39F9-4925-9B3D-7FBA0CE75364}"/>
          </ac:picMkLst>
        </pc:picChg>
        <pc:picChg chg="add del mod">
          <ac:chgData name="Matt Kayrish" userId="86b0ed96aac4a264" providerId="LiveId" clId="{B1A58E6E-1392-48C8-85C1-11A192287C1F}" dt="2020-04-07T05:18:13.381" v="875" actId="478"/>
          <ac:picMkLst>
            <pc:docMk/>
            <pc:sldMk cId="4293504561" sldId="882"/>
            <ac:picMk id="5" creationId="{D70F78D9-922D-4ABB-9419-E63573AF0F46}"/>
          </ac:picMkLst>
        </pc:picChg>
        <pc:picChg chg="add del mod">
          <ac:chgData name="Matt Kayrish" userId="86b0ed96aac4a264" providerId="LiveId" clId="{B1A58E6E-1392-48C8-85C1-11A192287C1F}" dt="2020-04-07T05:23:23.670" v="999" actId="478"/>
          <ac:picMkLst>
            <pc:docMk/>
            <pc:sldMk cId="4293504561" sldId="882"/>
            <ac:picMk id="9" creationId="{19262AD2-7A21-4580-8F7A-67959F06DCB6}"/>
          </ac:picMkLst>
        </pc:picChg>
        <pc:picChg chg="add mod">
          <ac:chgData name="Matt Kayrish" userId="86b0ed96aac4a264" providerId="LiveId" clId="{B1A58E6E-1392-48C8-85C1-11A192287C1F}" dt="2020-04-08T02:17:57.341" v="4652" actId="1076"/>
          <ac:picMkLst>
            <pc:docMk/>
            <pc:sldMk cId="4293504561" sldId="882"/>
            <ac:picMk id="10" creationId="{C4E6C550-54C3-4A51-BB55-33AD7C2F2C90}"/>
          </ac:picMkLst>
        </pc:picChg>
      </pc:sldChg>
      <pc:sldChg chg="addSp delSp modSp add del">
        <pc:chgData name="Matt Kayrish" userId="86b0ed96aac4a264" providerId="LiveId" clId="{B1A58E6E-1392-48C8-85C1-11A192287C1F}" dt="2020-04-08T02:24:27.021" v="5315" actId="47"/>
        <pc:sldMkLst>
          <pc:docMk/>
          <pc:sldMk cId="2978930727" sldId="883"/>
        </pc:sldMkLst>
        <pc:spChg chg="add mod">
          <ac:chgData name="Matt Kayrish" userId="86b0ed96aac4a264" providerId="LiveId" clId="{B1A58E6E-1392-48C8-85C1-11A192287C1F}" dt="2020-04-07T05:31:41.048" v="1069" actId="1076"/>
          <ac:spMkLst>
            <pc:docMk/>
            <pc:sldMk cId="2978930727" sldId="883"/>
            <ac:spMk id="10" creationId="{9598BAF1-32CA-46AD-8922-6E0A33ACF638}"/>
          </ac:spMkLst>
        </pc:spChg>
        <pc:picChg chg="add del mod">
          <ac:chgData name="Matt Kayrish" userId="86b0ed96aac4a264" providerId="LiveId" clId="{B1A58E6E-1392-48C8-85C1-11A192287C1F}" dt="2020-04-07T05:23:43.578" v="1004" actId="478"/>
          <ac:picMkLst>
            <pc:docMk/>
            <pc:sldMk cId="2978930727" sldId="883"/>
            <ac:picMk id="3" creationId="{07CCD061-083A-45A1-B0F3-F206E0D91FEC}"/>
          </ac:picMkLst>
        </pc:picChg>
        <pc:picChg chg="add mod">
          <ac:chgData name="Matt Kayrish" userId="86b0ed96aac4a264" providerId="LiveId" clId="{B1A58E6E-1392-48C8-85C1-11A192287C1F}" dt="2020-04-07T05:24:13.017" v="1007" actId="1076"/>
          <ac:picMkLst>
            <pc:docMk/>
            <pc:sldMk cId="2978930727" sldId="883"/>
            <ac:picMk id="5" creationId="{48E9C8F6-02BC-4600-ABD9-B633C4A8597A}"/>
          </ac:picMkLst>
        </pc:picChg>
        <pc:picChg chg="del">
          <ac:chgData name="Matt Kayrish" userId="86b0ed96aac4a264" providerId="LiveId" clId="{B1A58E6E-1392-48C8-85C1-11A192287C1F}" dt="2020-04-07T05:21:01.005" v="996" actId="478"/>
          <ac:picMkLst>
            <pc:docMk/>
            <pc:sldMk cId="2978930727" sldId="883"/>
            <ac:picMk id="9" creationId="{19262AD2-7A21-4580-8F7A-67959F06DCB6}"/>
          </ac:picMkLst>
        </pc:picChg>
      </pc:sldChg>
      <pc:sldChg chg="addSp delSp modSp add del">
        <pc:chgData name="Matt Kayrish" userId="86b0ed96aac4a264" providerId="LiveId" clId="{B1A58E6E-1392-48C8-85C1-11A192287C1F}" dt="2020-04-08T02:28:30.210" v="5494" actId="47"/>
        <pc:sldMkLst>
          <pc:docMk/>
          <pc:sldMk cId="1961530765" sldId="884"/>
        </pc:sldMkLst>
        <pc:spChg chg="mod">
          <ac:chgData name="Matt Kayrish" userId="86b0ed96aac4a264" providerId="LiveId" clId="{B1A58E6E-1392-48C8-85C1-11A192287C1F}" dt="2020-04-07T05:35:39.669" v="1103" actId="20577"/>
          <ac:spMkLst>
            <pc:docMk/>
            <pc:sldMk cId="1961530765" sldId="884"/>
            <ac:spMk id="2" creationId="{00000000-0000-0000-0000-000000000000}"/>
          </ac:spMkLst>
        </pc:spChg>
        <pc:spChg chg="mod">
          <ac:chgData name="Matt Kayrish" userId="86b0ed96aac4a264" providerId="LiveId" clId="{B1A58E6E-1392-48C8-85C1-11A192287C1F}" dt="2020-04-07T05:35:10.275" v="1095" actId="20577"/>
          <ac:spMkLst>
            <pc:docMk/>
            <pc:sldMk cId="1961530765" sldId="884"/>
            <ac:spMk id="6" creationId="{68C730CC-C54A-4DBA-8230-726FC3CE05E1}"/>
          </ac:spMkLst>
        </pc:spChg>
        <pc:spChg chg="mod">
          <ac:chgData name="Matt Kayrish" userId="86b0ed96aac4a264" providerId="LiveId" clId="{B1A58E6E-1392-48C8-85C1-11A192287C1F}" dt="2020-04-07T05:35:06.223" v="1091" actId="1076"/>
          <ac:spMkLst>
            <pc:docMk/>
            <pc:sldMk cId="1961530765" sldId="884"/>
            <ac:spMk id="10" creationId="{9598BAF1-32CA-46AD-8922-6E0A33ACF638}"/>
          </ac:spMkLst>
        </pc:spChg>
        <pc:picChg chg="add del mod">
          <ac:chgData name="Matt Kayrish" userId="86b0ed96aac4a264" providerId="LiveId" clId="{B1A58E6E-1392-48C8-85C1-11A192287C1F}" dt="2020-04-08T02:27:12.489" v="5483" actId="21"/>
          <ac:picMkLst>
            <pc:docMk/>
            <pc:sldMk cId="1961530765" sldId="884"/>
            <ac:picMk id="3" creationId="{610517C9-333A-493E-BF6B-BADE1C6A7C7F}"/>
          </ac:picMkLst>
        </pc:picChg>
        <pc:picChg chg="del">
          <ac:chgData name="Matt Kayrish" userId="86b0ed96aac4a264" providerId="LiveId" clId="{B1A58E6E-1392-48C8-85C1-11A192287C1F}" dt="2020-04-07T05:35:34.349" v="1100" actId="478"/>
          <ac:picMkLst>
            <pc:docMk/>
            <pc:sldMk cId="1961530765" sldId="884"/>
            <ac:picMk id="5" creationId="{48E9C8F6-02BC-4600-ABD9-B633C4A8597A}"/>
          </ac:picMkLst>
        </pc:picChg>
      </pc:sldChg>
      <pc:sldChg chg="addSp delSp modSp add ord">
        <pc:chgData name="Matt Kayrish" userId="86b0ed96aac4a264" providerId="LiveId" clId="{B1A58E6E-1392-48C8-85C1-11A192287C1F}" dt="2020-04-08T02:26:39.833" v="5480" actId="1036"/>
        <pc:sldMkLst>
          <pc:docMk/>
          <pc:sldMk cId="2644620746" sldId="885"/>
        </pc:sldMkLst>
        <pc:spChg chg="mod">
          <ac:chgData name="Matt Kayrish" userId="86b0ed96aac4a264" providerId="LiveId" clId="{B1A58E6E-1392-48C8-85C1-11A192287C1F}" dt="2020-04-08T02:25:04.797" v="5375" actId="20577"/>
          <ac:spMkLst>
            <pc:docMk/>
            <pc:sldMk cId="2644620746" sldId="885"/>
            <ac:spMk id="2" creationId="{00000000-0000-0000-0000-000000000000}"/>
          </ac:spMkLst>
        </pc:spChg>
        <pc:spChg chg="del mod">
          <ac:chgData name="Matt Kayrish" userId="86b0ed96aac4a264" providerId="LiveId" clId="{B1A58E6E-1392-48C8-85C1-11A192287C1F}" dt="2020-04-08T02:25:18.092" v="5450" actId="478"/>
          <ac:spMkLst>
            <pc:docMk/>
            <pc:sldMk cId="2644620746" sldId="885"/>
            <ac:spMk id="6" creationId="{68C730CC-C54A-4DBA-8230-726FC3CE05E1}"/>
          </ac:spMkLst>
        </pc:spChg>
        <pc:spChg chg="add mod">
          <ac:chgData name="Matt Kayrish" userId="86b0ed96aac4a264" providerId="LiveId" clId="{B1A58E6E-1392-48C8-85C1-11A192287C1F}" dt="2020-04-08T02:25:11.503" v="5448" actId="6549"/>
          <ac:spMkLst>
            <pc:docMk/>
            <pc:sldMk cId="2644620746" sldId="885"/>
            <ac:spMk id="9" creationId="{D4316A40-B33B-41F6-B5C1-F2A87D47BD27}"/>
          </ac:spMkLst>
        </pc:spChg>
        <pc:spChg chg="add mod">
          <ac:chgData name="Matt Kayrish" userId="86b0ed96aac4a264" providerId="LiveId" clId="{B1A58E6E-1392-48C8-85C1-11A192287C1F}" dt="2020-04-08T02:26:29.180" v="5476" actId="1076"/>
          <ac:spMkLst>
            <pc:docMk/>
            <pc:sldMk cId="2644620746" sldId="885"/>
            <ac:spMk id="11" creationId="{B9380ADB-2521-4046-855F-7DE9C6836568}"/>
          </ac:spMkLst>
        </pc:spChg>
        <pc:picChg chg="add mod">
          <ac:chgData name="Matt Kayrish" userId="86b0ed96aac4a264" providerId="LiveId" clId="{B1A58E6E-1392-48C8-85C1-11A192287C1F}" dt="2020-04-08T02:26:01.148" v="5451" actId="1076"/>
          <ac:picMkLst>
            <pc:docMk/>
            <pc:sldMk cId="2644620746" sldId="885"/>
            <ac:picMk id="3" creationId="{B0EC1B82-6EF4-4E05-B1C0-A04027BF4CD1}"/>
          </ac:picMkLst>
        </pc:picChg>
        <pc:picChg chg="del">
          <ac:chgData name="Matt Kayrish" userId="86b0ed96aac4a264" providerId="LiveId" clId="{B1A58E6E-1392-48C8-85C1-11A192287C1F}" dt="2020-04-08T02:24:32.256" v="5316" actId="478"/>
          <ac:picMkLst>
            <pc:docMk/>
            <pc:sldMk cId="2644620746" sldId="885"/>
            <ac:picMk id="4" creationId="{95DB9756-39F9-4925-9B3D-7FBA0CE75364}"/>
          </ac:picMkLst>
        </pc:picChg>
        <pc:picChg chg="add mod">
          <ac:chgData name="Matt Kayrish" userId="86b0ed96aac4a264" providerId="LiveId" clId="{B1A58E6E-1392-48C8-85C1-11A192287C1F}" dt="2020-04-08T02:26:06.310" v="5453" actId="1076"/>
          <ac:picMkLst>
            <pc:docMk/>
            <pc:sldMk cId="2644620746" sldId="885"/>
            <ac:picMk id="5" creationId="{2D265889-E43C-4F1F-AA04-11A8620B7685}"/>
          </ac:picMkLst>
        </pc:picChg>
        <pc:picChg chg="del">
          <ac:chgData name="Matt Kayrish" userId="86b0ed96aac4a264" providerId="LiveId" clId="{B1A58E6E-1392-48C8-85C1-11A192287C1F}" dt="2020-04-07T05:35:30.813" v="1099" actId="478"/>
          <ac:picMkLst>
            <pc:docMk/>
            <pc:sldMk cId="2644620746" sldId="885"/>
            <ac:picMk id="10" creationId="{C4E6C550-54C3-4A51-BB55-33AD7C2F2C90}"/>
          </ac:picMkLst>
        </pc:picChg>
        <pc:cxnChg chg="add mod">
          <ac:chgData name="Matt Kayrish" userId="86b0ed96aac4a264" providerId="LiveId" clId="{B1A58E6E-1392-48C8-85C1-11A192287C1F}" dt="2020-04-08T02:26:39.833" v="5480" actId="1036"/>
          <ac:cxnSpMkLst>
            <pc:docMk/>
            <pc:sldMk cId="2644620746" sldId="885"/>
            <ac:cxnSpMk id="13" creationId="{F2A73859-F693-43A7-9F63-51AFF0E59230}"/>
          </ac:cxnSpMkLst>
        </pc:cxnChg>
      </pc:sldChg>
      <pc:sldChg chg="addSp delSp modSp add">
        <pc:chgData name="Matt Kayrish" userId="86b0ed96aac4a264" providerId="LiveId" clId="{B1A58E6E-1392-48C8-85C1-11A192287C1F}" dt="2020-04-08T02:42:44.597" v="6220" actId="1076"/>
        <pc:sldMkLst>
          <pc:docMk/>
          <pc:sldMk cId="3310852648" sldId="886"/>
        </pc:sldMkLst>
        <pc:spChg chg="mod">
          <ac:chgData name="Matt Kayrish" userId="86b0ed96aac4a264" providerId="LiveId" clId="{B1A58E6E-1392-48C8-85C1-11A192287C1F}" dt="2020-04-08T02:42:11.215" v="6214" actId="404"/>
          <ac:spMkLst>
            <pc:docMk/>
            <pc:sldMk cId="3310852648" sldId="886"/>
            <ac:spMk id="2" creationId="{00000000-0000-0000-0000-000000000000}"/>
          </ac:spMkLst>
        </pc:spChg>
        <pc:spChg chg="mod">
          <ac:chgData name="Matt Kayrish" userId="86b0ed96aac4a264" providerId="LiveId" clId="{B1A58E6E-1392-48C8-85C1-11A192287C1F}" dt="2020-04-08T02:41:33.792" v="6141" actId="20577"/>
          <ac:spMkLst>
            <pc:docMk/>
            <pc:sldMk cId="3310852648" sldId="886"/>
            <ac:spMk id="6" creationId="{68C730CC-C54A-4DBA-8230-726FC3CE05E1}"/>
          </ac:spMkLst>
        </pc:spChg>
        <pc:picChg chg="add mod">
          <ac:chgData name="Matt Kayrish" userId="86b0ed96aac4a264" providerId="LiveId" clId="{B1A58E6E-1392-48C8-85C1-11A192287C1F}" dt="2020-04-08T02:42:44.597" v="6220" actId="1076"/>
          <ac:picMkLst>
            <pc:docMk/>
            <pc:sldMk cId="3310852648" sldId="886"/>
            <ac:picMk id="3" creationId="{8D688310-295C-4450-B624-EE2DB7782F58}"/>
          </ac:picMkLst>
        </pc:picChg>
        <pc:picChg chg="del">
          <ac:chgData name="Matt Kayrish" userId="86b0ed96aac4a264" providerId="LiveId" clId="{B1A58E6E-1392-48C8-85C1-11A192287C1F}" dt="2020-04-07T06:08:30.143" v="1180" actId="478"/>
          <ac:picMkLst>
            <pc:docMk/>
            <pc:sldMk cId="3310852648" sldId="886"/>
            <ac:picMk id="4" creationId="{95DB9756-39F9-4925-9B3D-7FBA0CE75364}"/>
          </ac:picMkLst>
        </pc:picChg>
        <pc:picChg chg="add del">
          <ac:chgData name="Matt Kayrish" userId="86b0ed96aac4a264" providerId="LiveId" clId="{B1A58E6E-1392-48C8-85C1-11A192287C1F}" dt="2020-04-08T02:42:14.874" v="6215" actId="478"/>
          <ac:picMkLst>
            <pc:docMk/>
            <pc:sldMk cId="3310852648" sldId="886"/>
            <ac:picMk id="9" creationId="{6B6C6CCC-7D01-43FC-8A82-656AAB48D034}"/>
          </ac:picMkLst>
        </pc:picChg>
        <pc:picChg chg="del">
          <ac:chgData name="Matt Kayrish" userId="86b0ed96aac4a264" providerId="LiveId" clId="{B1A58E6E-1392-48C8-85C1-11A192287C1F}" dt="2020-04-07T06:09:15.015" v="1192" actId="478"/>
          <ac:picMkLst>
            <pc:docMk/>
            <pc:sldMk cId="3310852648" sldId="886"/>
            <ac:picMk id="10" creationId="{C4E6C550-54C3-4A51-BB55-33AD7C2F2C90}"/>
          </ac:picMkLst>
        </pc:picChg>
      </pc:sldChg>
      <pc:sldChg chg="addSp delSp modSp add del">
        <pc:chgData name="Matt Kayrish" userId="86b0ed96aac4a264" providerId="LiveId" clId="{B1A58E6E-1392-48C8-85C1-11A192287C1F}" dt="2020-04-08T02:43:48.909" v="6232" actId="47"/>
        <pc:sldMkLst>
          <pc:docMk/>
          <pc:sldMk cId="2471557317" sldId="887"/>
        </pc:sldMkLst>
        <pc:spChg chg="mod">
          <ac:chgData name="Matt Kayrish" userId="86b0ed96aac4a264" providerId="LiveId" clId="{B1A58E6E-1392-48C8-85C1-11A192287C1F}" dt="2020-04-07T06:08:42.448" v="1183" actId="20577"/>
          <ac:spMkLst>
            <pc:docMk/>
            <pc:sldMk cId="2471557317" sldId="887"/>
            <ac:spMk id="2" creationId="{00000000-0000-0000-0000-000000000000}"/>
          </ac:spMkLst>
        </pc:spChg>
        <pc:spChg chg="del">
          <ac:chgData name="Matt Kayrish" userId="86b0ed96aac4a264" providerId="LiveId" clId="{B1A58E6E-1392-48C8-85C1-11A192287C1F}" dt="2020-04-07T06:12:19.491" v="1273" actId="478"/>
          <ac:spMkLst>
            <pc:docMk/>
            <pc:sldMk cId="2471557317" sldId="887"/>
            <ac:spMk id="6" creationId="{68C730CC-C54A-4DBA-8230-726FC3CE05E1}"/>
          </ac:spMkLst>
        </pc:spChg>
        <pc:spChg chg="mod">
          <ac:chgData name="Matt Kayrish" userId="86b0ed96aac4a264" providerId="LiveId" clId="{B1A58E6E-1392-48C8-85C1-11A192287C1F}" dt="2020-04-07T06:13:13.546" v="1280" actId="20577"/>
          <ac:spMkLst>
            <pc:docMk/>
            <pc:sldMk cId="2471557317" sldId="887"/>
            <ac:spMk id="10" creationId="{9598BAF1-32CA-46AD-8922-6E0A33ACF638}"/>
          </ac:spMkLst>
        </pc:spChg>
        <pc:spChg chg="add">
          <ac:chgData name="Matt Kayrish" userId="86b0ed96aac4a264" providerId="LiveId" clId="{B1A58E6E-1392-48C8-85C1-11A192287C1F}" dt="2020-04-07T06:12:24.499" v="1274"/>
          <ac:spMkLst>
            <pc:docMk/>
            <pc:sldMk cId="2471557317" sldId="887"/>
            <ac:spMk id="11" creationId="{D37B9CE5-1068-4FAE-A73B-1FC3BDCA9EAB}"/>
          </ac:spMkLst>
        </pc:spChg>
        <pc:picChg chg="add del mod">
          <ac:chgData name="Matt Kayrish" userId="86b0ed96aac4a264" providerId="LiveId" clId="{B1A58E6E-1392-48C8-85C1-11A192287C1F}" dt="2020-04-08T02:43:10.625" v="6226" actId="21"/>
          <ac:picMkLst>
            <pc:docMk/>
            <pc:sldMk cId="2471557317" sldId="887"/>
            <ac:picMk id="3" creationId="{C93DD77A-7558-4975-9AFC-10085236A6D2}"/>
          </ac:picMkLst>
        </pc:picChg>
        <pc:picChg chg="del">
          <ac:chgData name="Matt Kayrish" userId="86b0ed96aac4a264" providerId="LiveId" clId="{B1A58E6E-1392-48C8-85C1-11A192287C1F}" dt="2020-04-07T06:08:44.459" v="1184" actId="478"/>
          <ac:picMkLst>
            <pc:docMk/>
            <pc:sldMk cId="2471557317" sldId="887"/>
            <ac:picMk id="4" creationId="{95DB9756-39F9-4925-9B3D-7FBA0CE75364}"/>
          </ac:picMkLst>
        </pc:picChg>
        <pc:picChg chg="del">
          <ac:chgData name="Matt Kayrish" userId="86b0ed96aac4a264" providerId="LiveId" clId="{B1A58E6E-1392-48C8-85C1-11A192287C1F}" dt="2020-04-07T06:11:52.639" v="1270" actId="478"/>
          <ac:picMkLst>
            <pc:docMk/>
            <pc:sldMk cId="2471557317" sldId="887"/>
            <ac:picMk id="5" creationId="{48E9C8F6-02BC-4600-ABD9-B633C4A8597A}"/>
          </ac:picMkLst>
        </pc:picChg>
        <pc:picChg chg="add">
          <ac:chgData name="Matt Kayrish" userId="86b0ed96aac4a264" providerId="LiveId" clId="{B1A58E6E-1392-48C8-85C1-11A192287C1F}" dt="2020-04-07T06:08:44.971" v="1185"/>
          <ac:picMkLst>
            <pc:docMk/>
            <pc:sldMk cId="2471557317" sldId="887"/>
            <ac:picMk id="9" creationId="{F62EE09F-4086-4A96-AD47-3EA45501AEB8}"/>
          </ac:picMkLst>
        </pc:picChg>
        <pc:picChg chg="add mod">
          <ac:chgData name="Matt Kayrish" userId="86b0ed96aac4a264" providerId="LiveId" clId="{B1A58E6E-1392-48C8-85C1-11A192287C1F}" dt="2020-04-08T02:43:35.220" v="6228" actId="1076"/>
          <ac:picMkLst>
            <pc:docMk/>
            <pc:sldMk cId="2471557317" sldId="887"/>
            <ac:picMk id="12" creationId="{F7B19651-870F-4B44-BBCA-E976E4D963DC}"/>
          </ac:picMkLst>
        </pc:picChg>
      </pc:sldChg>
      <pc:sldChg chg="addSp delSp modSp add del">
        <pc:chgData name="Matt Kayrish" userId="86b0ed96aac4a264" providerId="LiveId" clId="{B1A58E6E-1392-48C8-85C1-11A192287C1F}" dt="2020-04-07T06:13:30.551" v="1281" actId="47"/>
        <pc:sldMkLst>
          <pc:docMk/>
          <pc:sldMk cId="1565124666" sldId="888"/>
        </pc:sldMkLst>
        <pc:spChg chg="mod">
          <ac:chgData name="Matt Kayrish" userId="86b0ed96aac4a264" providerId="LiveId" clId="{B1A58E6E-1392-48C8-85C1-11A192287C1F}" dt="2020-04-07T06:08:50.420" v="1187" actId="20577"/>
          <ac:spMkLst>
            <pc:docMk/>
            <pc:sldMk cId="1565124666" sldId="888"/>
            <ac:spMk id="2" creationId="{00000000-0000-0000-0000-000000000000}"/>
          </ac:spMkLst>
        </pc:spChg>
        <pc:picChg chg="del">
          <ac:chgData name="Matt Kayrish" userId="86b0ed96aac4a264" providerId="LiveId" clId="{B1A58E6E-1392-48C8-85C1-11A192287C1F}" dt="2020-04-07T06:08:52.524" v="1188" actId="478"/>
          <ac:picMkLst>
            <pc:docMk/>
            <pc:sldMk cId="1565124666" sldId="888"/>
            <ac:picMk id="4" creationId="{95DB9756-39F9-4925-9B3D-7FBA0CE75364}"/>
          </ac:picMkLst>
        </pc:picChg>
        <pc:picChg chg="add">
          <ac:chgData name="Matt Kayrish" userId="86b0ed96aac4a264" providerId="LiveId" clId="{B1A58E6E-1392-48C8-85C1-11A192287C1F}" dt="2020-04-07T06:08:53.907" v="1189"/>
          <ac:picMkLst>
            <pc:docMk/>
            <pc:sldMk cId="1565124666" sldId="888"/>
            <ac:picMk id="9" creationId="{4991CE7A-92BE-409D-AEBC-1CDFB9EBA96C}"/>
          </ac:picMkLst>
        </pc:picChg>
      </pc:sldChg>
      <pc:sldChg chg="addSp delSp modSp add">
        <pc:chgData name="Matt Kayrish" userId="86b0ed96aac4a264" providerId="LiveId" clId="{B1A58E6E-1392-48C8-85C1-11A192287C1F}" dt="2020-04-08T02:47:53.340" v="6316" actId="404"/>
        <pc:sldMkLst>
          <pc:docMk/>
          <pc:sldMk cId="3278484948" sldId="888"/>
        </pc:sldMkLst>
        <pc:spChg chg="mod">
          <ac:chgData name="Matt Kayrish" userId="86b0ed96aac4a264" providerId="LiveId" clId="{B1A58E6E-1392-48C8-85C1-11A192287C1F}" dt="2020-04-08T02:47:53.340" v="6316" actId="404"/>
          <ac:spMkLst>
            <pc:docMk/>
            <pc:sldMk cId="3278484948" sldId="888"/>
            <ac:spMk id="2" creationId="{00000000-0000-0000-0000-000000000000}"/>
          </ac:spMkLst>
        </pc:spChg>
        <pc:spChg chg="mod">
          <ac:chgData name="Matt Kayrish" userId="86b0ed96aac4a264" providerId="LiveId" clId="{B1A58E6E-1392-48C8-85C1-11A192287C1F}" dt="2020-04-08T02:44:32.819" v="6243" actId="20577"/>
          <ac:spMkLst>
            <pc:docMk/>
            <pc:sldMk cId="3278484948" sldId="888"/>
            <ac:spMk id="6" creationId="{68C730CC-C54A-4DBA-8230-726FC3CE05E1}"/>
          </ac:spMkLst>
        </pc:spChg>
        <pc:picChg chg="del">
          <ac:chgData name="Matt Kayrish" userId="86b0ed96aac4a264" providerId="LiveId" clId="{B1A58E6E-1392-48C8-85C1-11A192287C1F}" dt="2020-04-07T06:13:41.950" v="1284" actId="478"/>
          <ac:picMkLst>
            <pc:docMk/>
            <pc:sldMk cId="3278484948" sldId="888"/>
            <ac:picMk id="3" creationId="{8D688310-295C-4450-B624-EE2DB7782F58}"/>
          </ac:picMkLst>
        </pc:picChg>
        <pc:picChg chg="add mod">
          <ac:chgData name="Matt Kayrish" userId="86b0ed96aac4a264" providerId="LiveId" clId="{B1A58E6E-1392-48C8-85C1-11A192287C1F}" dt="2020-04-08T02:44:27.506" v="6237" actId="1076"/>
          <ac:picMkLst>
            <pc:docMk/>
            <pc:sldMk cId="3278484948" sldId="888"/>
            <ac:picMk id="4" creationId="{F74604CD-2120-4690-87BE-03D0F00A14D5}"/>
          </ac:picMkLst>
        </pc:picChg>
        <pc:picChg chg="del">
          <ac:chgData name="Matt Kayrish" userId="86b0ed96aac4a264" providerId="LiveId" clId="{B1A58E6E-1392-48C8-85C1-11A192287C1F}" dt="2020-04-08T02:44:10.496" v="6234" actId="478"/>
          <ac:picMkLst>
            <pc:docMk/>
            <pc:sldMk cId="3278484948" sldId="888"/>
            <ac:picMk id="9" creationId="{6B6C6CCC-7D01-43FC-8A82-656AAB48D034}"/>
          </ac:picMkLst>
        </pc:picChg>
      </pc:sldChg>
      <pc:sldChg chg="addSp delSp add del">
        <pc:chgData name="Matt Kayrish" userId="86b0ed96aac4a264" providerId="LiveId" clId="{B1A58E6E-1392-48C8-85C1-11A192287C1F}" dt="2020-04-07T06:13:32.755" v="1282" actId="47"/>
        <pc:sldMkLst>
          <pc:docMk/>
          <pc:sldMk cId="2763931869" sldId="889"/>
        </pc:sldMkLst>
        <pc:picChg chg="del">
          <ac:chgData name="Matt Kayrish" userId="86b0ed96aac4a264" providerId="LiveId" clId="{B1A58E6E-1392-48C8-85C1-11A192287C1F}" dt="2020-04-07T06:08:59.589" v="1190" actId="478"/>
          <ac:picMkLst>
            <pc:docMk/>
            <pc:sldMk cId="2763931869" sldId="889"/>
            <ac:picMk id="4" creationId="{95DB9756-39F9-4925-9B3D-7FBA0CE75364}"/>
          </ac:picMkLst>
        </pc:picChg>
        <pc:picChg chg="add">
          <ac:chgData name="Matt Kayrish" userId="86b0ed96aac4a264" providerId="LiveId" clId="{B1A58E6E-1392-48C8-85C1-11A192287C1F}" dt="2020-04-07T06:09:00.945" v="1191"/>
          <ac:picMkLst>
            <pc:docMk/>
            <pc:sldMk cId="2763931869" sldId="889"/>
            <ac:picMk id="9" creationId="{10CFC620-B811-4A5D-8474-4F90A650E426}"/>
          </ac:picMkLst>
        </pc:picChg>
      </pc:sldChg>
      <pc:sldChg chg="addSp delSp modSp add del">
        <pc:chgData name="Matt Kayrish" userId="86b0ed96aac4a264" providerId="LiveId" clId="{B1A58E6E-1392-48C8-85C1-11A192287C1F}" dt="2020-04-08T02:48:23.419" v="6358" actId="47"/>
        <pc:sldMkLst>
          <pc:docMk/>
          <pc:sldMk cId="3493163756" sldId="889"/>
        </pc:sldMkLst>
        <pc:spChg chg="mod">
          <ac:chgData name="Matt Kayrish" userId="86b0ed96aac4a264" providerId="LiveId" clId="{B1A58E6E-1392-48C8-85C1-11A192287C1F}" dt="2020-04-07T06:15:19.375" v="1299" actId="20577"/>
          <ac:spMkLst>
            <pc:docMk/>
            <pc:sldMk cId="3493163756" sldId="889"/>
            <ac:spMk id="10" creationId="{9598BAF1-32CA-46AD-8922-6E0A33ACF638}"/>
          </ac:spMkLst>
        </pc:spChg>
        <pc:picChg chg="del">
          <ac:chgData name="Matt Kayrish" userId="86b0ed96aac4a264" providerId="LiveId" clId="{B1A58E6E-1392-48C8-85C1-11A192287C1F}" dt="2020-04-07T06:13:44.715" v="1285" actId="478"/>
          <ac:picMkLst>
            <pc:docMk/>
            <pc:sldMk cId="3493163756" sldId="889"/>
            <ac:picMk id="3" creationId="{C93DD77A-7558-4975-9AFC-10085236A6D2}"/>
          </ac:picMkLst>
        </pc:picChg>
        <pc:picChg chg="add mod">
          <ac:chgData name="Matt Kayrish" userId="86b0ed96aac4a264" providerId="LiveId" clId="{B1A58E6E-1392-48C8-85C1-11A192287C1F}" dt="2020-04-07T06:16:49.552" v="1305" actId="1076"/>
          <ac:picMkLst>
            <pc:docMk/>
            <pc:sldMk cId="3493163756" sldId="889"/>
            <ac:picMk id="4" creationId="{88265E71-2D4E-485E-9A0E-14AA4F256454}"/>
          </ac:picMkLst>
        </pc:picChg>
      </pc:sldChg>
      <pc:sldChg chg="addSp delSp modSp add">
        <pc:chgData name="Matt Kayrish" userId="86b0ed96aac4a264" providerId="LiveId" clId="{B1A58E6E-1392-48C8-85C1-11A192287C1F}" dt="2020-04-08T02:56:58.570" v="7454" actId="404"/>
        <pc:sldMkLst>
          <pc:docMk/>
          <pc:sldMk cId="2092170087" sldId="890"/>
        </pc:sldMkLst>
        <pc:spChg chg="mod">
          <ac:chgData name="Matt Kayrish" userId="86b0ed96aac4a264" providerId="LiveId" clId="{B1A58E6E-1392-48C8-85C1-11A192287C1F}" dt="2020-04-08T02:56:58.570" v="7454" actId="404"/>
          <ac:spMkLst>
            <pc:docMk/>
            <pc:sldMk cId="2092170087" sldId="890"/>
            <ac:spMk id="2" creationId="{00000000-0000-0000-0000-000000000000}"/>
          </ac:spMkLst>
        </pc:spChg>
        <pc:spChg chg="del">
          <ac:chgData name="Matt Kayrish" userId="86b0ed96aac4a264" providerId="LiveId" clId="{B1A58E6E-1392-48C8-85C1-11A192287C1F}" dt="2020-04-07T06:17:21.457" v="1308" actId="478"/>
          <ac:spMkLst>
            <pc:docMk/>
            <pc:sldMk cId="2092170087" sldId="890"/>
            <ac:spMk id="10" creationId="{9598BAF1-32CA-46AD-8922-6E0A33ACF638}"/>
          </ac:spMkLst>
        </pc:spChg>
        <pc:spChg chg="mod">
          <ac:chgData name="Matt Kayrish" userId="86b0ed96aac4a264" providerId="LiveId" clId="{B1A58E6E-1392-48C8-85C1-11A192287C1F}" dt="2020-04-08T02:53:18.556" v="7201" actId="20577"/>
          <ac:spMkLst>
            <pc:docMk/>
            <pc:sldMk cId="2092170087" sldId="890"/>
            <ac:spMk id="11" creationId="{D37B9CE5-1068-4FAE-A73B-1FC3BDCA9EAB}"/>
          </ac:spMkLst>
        </pc:spChg>
        <pc:graphicFrameChg chg="add mod modGraphic">
          <ac:chgData name="Matt Kayrish" userId="86b0ed96aac4a264" providerId="LiveId" clId="{B1A58E6E-1392-48C8-85C1-11A192287C1F}" dt="2020-04-08T02:50:22.075" v="6450" actId="20577"/>
          <ac:graphicFrameMkLst>
            <pc:docMk/>
            <pc:sldMk cId="2092170087" sldId="890"/>
            <ac:graphicFrameMk id="3" creationId="{DB87C1A4-0D75-4511-A370-4BCF3AE0EB82}"/>
          </ac:graphicFrameMkLst>
        </pc:graphicFrameChg>
        <pc:picChg chg="del">
          <ac:chgData name="Matt Kayrish" userId="86b0ed96aac4a264" providerId="LiveId" clId="{B1A58E6E-1392-48C8-85C1-11A192287C1F}" dt="2020-04-07T06:17:16.221" v="1307" actId="478"/>
          <ac:picMkLst>
            <pc:docMk/>
            <pc:sldMk cId="2092170087" sldId="890"/>
            <ac:picMk id="4" creationId="{88265E71-2D4E-485E-9A0E-14AA4F256454}"/>
          </ac:picMkLst>
        </pc:picChg>
      </pc:sldChg>
      <pc:sldChg chg="addSp delSp modSp add">
        <pc:chgData name="Matt Kayrish" userId="86b0ed96aac4a264" providerId="LiveId" clId="{B1A58E6E-1392-48C8-85C1-11A192287C1F}" dt="2020-04-08T00:45:38.410" v="2108"/>
        <pc:sldMkLst>
          <pc:docMk/>
          <pc:sldMk cId="3570927421" sldId="891"/>
        </pc:sldMkLst>
        <pc:spChg chg="mod">
          <ac:chgData name="Matt Kayrish" userId="86b0ed96aac4a264" providerId="LiveId" clId="{B1A58E6E-1392-48C8-85C1-11A192287C1F}" dt="2020-04-08T00:43:16.119" v="2084" actId="20577"/>
          <ac:spMkLst>
            <pc:docMk/>
            <pc:sldMk cId="3570927421" sldId="891"/>
            <ac:spMk id="2" creationId="{00000000-0000-0000-0000-000000000000}"/>
          </ac:spMkLst>
        </pc:spChg>
        <pc:spChg chg="mod">
          <ac:chgData name="Matt Kayrish" userId="86b0ed96aac4a264" providerId="LiveId" clId="{B1A58E6E-1392-48C8-85C1-11A192287C1F}" dt="2020-04-08T00:43:51.072" v="2097" actId="1076"/>
          <ac:spMkLst>
            <pc:docMk/>
            <pc:sldMk cId="3570927421" sldId="891"/>
            <ac:spMk id="3" creationId="{68770855-DDDB-4AE9-8D89-1222228F18E2}"/>
          </ac:spMkLst>
        </pc:spChg>
        <pc:spChg chg="add mod">
          <ac:chgData name="Matt Kayrish" userId="86b0ed96aac4a264" providerId="LiveId" clId="{B1A58E6E-1392-48C8-85C1-11A192287C1F}" dt="2020-04-08T00:45:38.410" v="2108"/>
          <ac:spMkLst>
            <pc:docMk/>
            <pc:sldMk cId="3570927421" sldId="891"/>
            <ac:spMk id="6" creationId="{BE08B3DE-D152-4413-8F5E-23C748C0FDC3}"/>
          </ac:spMkLst>
        </pc:spChg>
        <pc:picChg chg="del">
          <ac:chgData name="Matt Kayrish" userId="86b0ed96aac4a264" providerId="LiveId" clId="{B1A58E6E-1392-48C8-85C1-11A192287C1F}" dt="2020-04-08T00:43:19.735" v="2085" actId="478"/>
          <ac:picMkLst>
            <pc:docMk/>
            <pc:sldMk cId="3570927421" sldId="891"/>
            <ac:picMk id="4" creationId="{95DB9756-39F9-4925-9B3D-7FBA0CE75364}"/>
          </ac:picMkLst>
        </pc:picChg>
        <pc:picChg chg="add mod">
          <ac:chgData name="Matt Kayrish" userId="86b0ed96aac4a264" providerId="LiveId" clId="{B1A58E6E-1392-48C8-85C1-11A192287C1F}" dt="2020-04-08T00:44:27.336" v="2100" actId="14100"/>
          <ac:picMkLst>
            <pc:docMk/>
            <pc:sldMk cId="3570927421" sldId="891"/>
            <ac:picMk id="5" creationId="{EE1B3766-8E24-46DE-9468-F106181CF383}"/>
          </ac:picMkLst>
        </pc:picChg>
        <pc:picChg chg="add mod">
          <ac:chgData name="Matt Kayrish" userId="86b0ed96aac4a264" providerId="LiveId" clId="{B1A58E6E-1392-48C8-85C1-11A192287C1F}" dt="2020-04-08T00:44:48.345" v="2104" actId="1076"/>
          <ac:picMkLst>
            <pc:docMk/>
            <pc:sldMk cId="3570927421" sldId="891"/>
            <ac:picMk id="9" creationId="{FD9E38A2-F208-4355-BC80-8ADA5D47C183}"/>
          </ac:picMkLst>
        </pc:picChg>
      </pc:sldChg>
      <pc:sldChg chg="addSp modSp add">
        <pc:chgData name="Matt Kayrish" userId="86b0ed96aac4a264" providerId="LiveId" clId="{B1A58E6E-1392-48C8-85C1-11A192287C1F}" dt="2020-04-08T02:10:46.522" v="4468" actId="14100"/>
        <pc:sldMkLst>
          <pc:docMk/>
          <pc:sldMk cId="3316798498" sldId="892"/>
        </pc:sldMkLst>
        <pc:spChg chg="mod">
          <ac:chgData name="Matt Kayrish" userId="86b0ed96aac4a264" providerId="LiveId" clId="{B1A58E6E-1392-48C8-85C1-11A192287C1F}" dt="2020-04-08T01:36:28.495" v="3943" actId="20577"/>
          <ac:spMkLst>
            <pc:docMk/>
            <pc:sldMk cId="3316798498" sldId="892"/>
            <ac:spMk id="2" creationId="{00000000-0000-0000-0000-000000000000}"/>
          </ac:spMkLst>
        </pc:spChg>
        <pc:spChg chg="mod">
          <ac:chgData name="Matt Kayrish" userId="86b0ed96aac4a264" providerId="LiveId" clId="{B1A58E6E-1392-48C8-85C1-11A192287C1F}" dt="2020-04-08T01:36:50.463" v="4067" actId="20577"/>
          <ac:spMkLst>
            <pc:docMk/>
            <pc:sldMk cId="3316798498" sldId="892"/>
            <ac:spMk id="3" creationId="{68770855-DDDB-4AE9-8D89-1222228F18E2}"/>
          </ac:spMkLst>
        </pc:spChg>
        <pc:spChg chg="add mod">
          <ac:chgData name="Matt Kayrish" userId="86b0ed96aac4a264" providerId="LiveId" clId="{B1A58E6E-1392-48C8-85C1-11A192287C1F}" dt="2020-04-08T01:38:19.841" v="4072" actId="692"/>
          <ac:spMkLst>
            <pc:docMk/>
            <pc:sldMk cId="3316798498" sldId="892"/>
            <ac:spMk id="5" creationId="{09982C52-B637-4862-91C2-987C1D856D3C}"/>
          </ac:spMkLst>
        </pc:spChg>
        <pc:spChg chg="add mod">
          <ac:chgData name="Matt Kayrish" userId="86b0ed96aac4a264" providerId="LiveId" clId="{B1A58E6E-1392-48C8-85C1-11A192287C1F}" dt="2020-04-08T02:07:52.010" v="4169" actId="6549"/>
          <ac:spMkLst>
            <pc:docMk/>
            <pc:sldMk cId="3316798498" sldId="892"/>
            <ac:spMk id="9" creationId="{322F8760-0D69-4D47-AB80-3C375ACCF74A}"/>
          </ac:spMkLst>
        </pc:spChg>
        <pc:spChg chg="add mod">
          <ac:chgData name="Matt Kayrish" userId="86b0ed96aac4a264" providerId="LiveId" clId="{B1A58E6E-1392-48C8-85C1-11A192287C1F}" dt="2020-04-08T02:08:21.601" v="4265" actId="20577"/>
          <ac:spMkLst>
            <pc:docMk/>
            <pc:sldMk cId="3316798498" sldId="892"/>
            <ac:spMk id="10" creationId="{A9A26655-05BC-49D4-93DE-87BA39E17D64}"/>
          </ac:spMkLst>
        </pc:spChg>
        <pc:spChg chg="add mod">
          <ac:chgData name="Matt Kayrish" userId="86b0ed96aac4a264" providerId="LiveId" clId="{B1A58E6E-1392-48C8-85C1-11A192287C1F}" dt="2020-04-08T02:08:56.563" v="4381" actId="20577"/>
          <ac:spMkLst>
            <pc:docMk/>
            <pc:sldMk cId="3316798498" sldId="892"/>
            <ac:spMk id="11" creationId="{884D961B-9608-49D1-BC7B-AB99C70714F2}"/>
          </ac:spMkLst>
        </pc:spChg>
        <pc:spChg chg="add mod">
          <ac:chgData name="Matt Kayrish" userId="86b0ed96aac4a264" providerId="LiveId" clId="{B1A58E6E-1392-48C8-85C1-11A192287C1F}" dt="2020-04-08T02:09:14.811" v="4390" actId="1035"/>
          <ac:spMkLst>
            <pc:docMk/>
            <pc:sldMk cId="3316798498" sldId="892"/>
            <ac:spMk id="12" creationId="{A2262CC0-B92A-4D34-8059-4BAC3FFAAB59}"/>
          </ac:spMkLst>
        </pc:spChg>
        <pc:spChg chg="add mod">
          <ac:chgData name="Matt Kayrish" userId="86b0ed96aac4a264" providerId="LiveId" clId="{B1A58E6E-1392-48C8-85C1-11A192287C1F}" dt="2020-04-08T02:09:44.573" v="4464" actId="6549"/>
          <ac:spMkLst>
            <pc:docMk/>
            <pc:sldMk cId="3316798498" sldId="892"/>
            <ac:spMk id="13" creationId="{40297326-0471-4CC2-B4D4-23D02E528C8B}"/>
          </ac:spMkLst>
        </pc:spChg>
        <pc:picChg chg="add mod">
          <ac:chgData name="Matt Kayrish" userId="86b0ed96aac4a264" providerId="LiveId" clId="{B1A58E6E-1392-48C8-85C1-11A192287C1F}" dt="2020-04-08T01:37:52.347" v="4070" actId="14100"/>
          <ac:picMkLst>
            <pc:docMk/>
            <pc:sldMk cId="3316798498" sldId="892"/>
            <ac:picMk id="4" creationId="{958FB527-475E-4680-B5A3-C568A6781492}"/>
          </ac:picMkLst>
        </pc:picChg>
        <pc:cxnChg chg="add mod">
          <ac:chgData name="Matt Kayrish" userId="86b0ed96aac4a264" providerId="LiveId" clId="{B1A58E6E-1392-48C8-85C1-11A192287C1F}" dt="2020-04-08T02:09:58.534" v="4465" actId="11529"/>
          <ac:cxnSpMkLst>
            <pc:docMk/>
            <pc:sldMk cId="3316798498" sldId="892"/>
            <ac:cxnSpMk id="14" creationId="{DAC96CAD-8B01-4050-9E69-EE2BCEB3270D}"/>
          </ac:cxnSpMkLst>
        </pc:cxnChg>
        <pc:cxnChg chg="add mod">
          <ac:chgData name="Matt Kayrish" userId="86b0ed96aac4a264" providerId="LiveId" clId="{B1A58E6E-1392-48C8-85C1-11A192287C1F}" dt="2020-04-08T02:10:46.522" v="4468" actId="14100"/>
          <ac:cxnSpMkLst>
            <pc:docMk/>
            <pc:sldMk cId="3316798498" sldId="892"/>
            <ac:cxnSpMk id="15" creationId="{1720D9FD-7108-4282-B968-D88FE5E86F5E}"/>
          </ac:cxnSpMkLst>
        </pc:cxnChg>
      </pc:sldChg>
      <pc:sldChg chg="addSp delSp modSp add">
        <pc:chgData name="Matt Kayrish" userId="86b0ed96aac4a264" providerId="LiveId" clId="{B1A58E6E-1392-48C8-85C1-11A192287C1F}" dt="2020-04-08T00:48:30.716" v="2175" actId="20577"/>
        <pc:sldMkLst>
          <pc:docMk/>
          <pc:sldMk cId="1827130288" sldId="893"/>
        </pc:sldMkLst>
        <pc:spChg chg="mod">
          <ac:chgData name="Matt Kayrish" userId="86b0ed96aac4a264" providerId="LiveId" clId="{B1A58E6E-1392-48C8-85C1-11A192287C1F}" dt="2020-04-08T00:47:21.489" v="2112" actId="20577"/>
          <ac:spMkLst>
            <pc:docMk/>
            <pc:sldMk cId="1827130288" sldId="893"/>
            <ac:spMk id="2" creationId="{00000000-0000-0000-0000-000000000000}"/>
          </ac:spMkLst>
        </pc:spChg>
        <pc:spChg chg="mod">
          <ac:chgData name="Matt Kayrish" userId="86b0ed96aac4a264" providerId="LiveId" clId="{B1A58E6E-1392-48C8-85C1-11A192287C1F}" dt="2020-04-08T00:48:30.716" v="2175" actId="20577"/>
          <ac:spMkLst>
            <pc:docMk/>
            <pc:sldMk cId="1827130288" sldId="893"/>
            <ac:spMk id="3" creationId="{68770855-DDDB-4AE9-8D89-1222228F18E2}"/>
          </ac:spMkLst>
        </pc:spChg>
        <pc:picChg chg="add mod">
          <ac:chgData name="Matt Kayrish" userId="86b0ed96aac4a264" providerId="LiveId" clId="{B1A58E6E-1392-48C8-85C1-11A192287C1F}" dt="2020-04-08T00:47:48.502" v="2170" actId="1076"/>
          <ac:picMkLst>
            <pc:docMk/>
            <pc:sldMk cId="1827130288" sldId="893"/>
            <ac:picMk id="4" creationId="{8789BA1E-B42E-4F08-A413-78E5CE3DE996}"/>
          </ac:picMkLst>
        </pc:picChg>
        <pc:picChg chg="del">
          <ac:chgData name="Matt Kayrish" userId="86b0ed96aac4a264" providerId="LiveId" clId="{B1A58E6E-1392-48C8-85C1-11A192287C1F}" dt="2020-04-08T00:47:15.058" v="2110" actId="478"/>
          <ac:picMkLst>
            <pc:docMk/>
            <pc:sldMk cId="1827130288" sldId="893"/>
            <ac:picMk id="9" creationId="{FD9E38A2-F208-4355-BC80-8ADA5D47C183}"/>
          </ac:picMkLst>
        </pc:picChg>
        <pc:cxnChg chg="add mod">
          <ac:chgData name="Matt Kayrish" userId="86b0ed96aac4a264" providerId="LiveId" clId="{B1A58E6E-1392-48C8-85C1-11A192287C1F}" dt="2020-04-08T00:48:03.800" v="2172" actId="208"/>
          <ac:cxnSpMkLst>
            <pc:docMk/>
            <pc:sldMk cId="1827130288" sldId="893"/>
            <ac:cxnSpMk id="11" creationId="{53E743C7-355B-4380-9F16-27B9AF959E73}"/>
          </ac:cxnSpMkLst>
        </pc:cxnChg>
      </pc:sldChg>
      <pc:sldChg chg="addSp delSp modSp add">
        <pc:chgData name="Matt Kayrish" userId="86b0ed96aac4a264" providerId="LiveId" clId="{B1A58E6E-1392-48C8-85C1-11A192287C1F}" dt="2020-04-08T00:55:00.625" v="2525" actId="20577"/>
        <pc:sldMkLst>
          <pc:docMk/>
          <pc:sldMk cId="194030159" sldId="894"/>
        </pc:sldMkLst>
        <pc:spChg chg="mod">
          <ac:chgData name="Matt Kayrish" userId="86b0ed96aac4a264" providerId="LiveId" clId="{B1A58E6E-1392-48C8-85C1-11A192287C1F}" dt="2020-04-08T00:55:00.625" v="2525" actId="20577"/>
          <ac:spMkLst>
            <pc:docMk/>
            <pc:sldMk cId="194030159" sldId="894"/>
            <ac:spMk id="2" creationId="{00000000-0000-0000-0000-000000000000}"/>
          </ac:spMkLst>
        </pc:spChg>
        <pc:spChg chg="mod">
          <ac:chgData name="Matt Kayrish" userId="86b0ed96aac4a264" providerId="LiveId" clId="{B1A58E6E-1392-48C8-85C1-11A192287C1F}" dt="2020-04-08T00:49:07.934" v="2230" actId="20577"/>
          <ac:spMkLst>
            <pc:docMk/>
            <pc:sldMk cId="194030159" sldId="894"/>
            <ac:spMk id="3" creationId="{68770855-DDDB-4AE9-8D89-1222228F18E2}"/>
          </ac:spMkLst>
        </pc:spChg>
        <pc:spChg chg="del">
          <ac:chgData name="Matt Kayrish" userId="86b0ed96aac4a264" providerId="LiveId" clId="{B1A58E6E-1392-48C8-85C1-11A192287C1F}" dt="2020-04-08T00:49:39.171" v="2241" actId="478"/>
          <ac:spMkLst>
            <pc:docMk/>
            <pc:sldMk cId="194030159" sldId="894"/>
            <ac:spMk id="6" creationId="{BE08B3DE-D152-4413-8F5E-23C748C0FDC3}"/>
          </ac:spMkLst>
        </pc:spChg>
        <pc:spChg chg="add mod">
          <ac:chgData name="Matt Kayrish" userId="86b0ed96aac4a264" providerId="LiveId" clId="{B1A58E6E-1392-48C8-85C1-11A192287C1F}" dt="2020-04-08T00:51:30.284" v="2328" actId="1076"/>
          <ac:spMkLst>
            <pc:docMk/>
            <pc:sldMk cId="194030159" sldId="894"/>
            <ac:spMk id="14" creationId="{412AB353-CB69-4288-B065-649ED9D50378}"/>
          </ac:spMkLst>
        </pc:spChg>
        <pc:spChg chg="add mod">
          <ac:chgData name="Matt Kayrish" userId="86b0ed96aac4a264" providerId="LiveId" clId="{B1A58E6E-1392-48C8-85C1-11A192287C1F}" dt="2020-04-08T00:53:02.733" v="2401" actId="14100"/>
          <ac:spMkLst>
            <pc:docMk/>
            <pc:sldMk cId="194030159" sldId="894"/>
            <ac:spMk id="15" creationId="{3BEBBFB1-CA57-4A58-8E5D-05A9B0C6F7CC}"/>
          </ac:spMkLst>
        </pc:spChg>
        <pc:spChg chg="add mod">
          <ac:chgData name="Matt Kayrish" userId="86b0ed96aac4a264" providerId="LiveId" clId="{B1A58E6E-1392-48C8-85C1-11A192287C1F}" dt="2020-04-08T00:52:21.729" v="2334" actId="14100"/>
          <ac:spMkLst>
            <pc:docMk/>
            <pc:sldMk cId="194030159" sldId="894"/>
            <ac:spMk id="16" creationId="{4D1DC431-8596-4441-8589-48D50C1BCA24}"/>
          </ac:spMkLst>
        </pc:spChg>
        <pc:spChg chg="add mod">
          <ac:chgData name="Matt Kayrish" userId="86b0ed96aac4a264" providerId="LiveId" clId="{B1A58E6E-1392-48C8-85C1-11A192287C1F}" dt="2020-04-08T00:52:36.186" v="2396" actId="20577"/>
          <ac:spMkLst>
            <pc:docMk/>
            <pc:sldMk cId="194030159" sldId="894"/>
            <ac:spMk id="17" creationId="{F8E0113F-BA03-4DA1-A6A9-89A02203FC04}"/>
          </ac:spMkLst>
        </pc:spChg>
        <pc:spChg chg="add mod">
          <ac:chgData name="Matt Kayrish" userId="86b0ed96aac4a264" providerId="LiveId" clId="{B1A58E6E-1392-48C8-85C1-11A192287C1F}" dt="2020-04-08T00:53:51.526" v="2448" actId="6549"/>
          <ac:spMkLst>
            <pc:docMk/>
            <pc:sldMk cId="194030159" sldId="894"/>
            <ac:spMk id="18" creationId="{EB193044-CC18-4159-A830-1E2645CC2BA5}"/>
          </ac:spMkLst>
        </pc:spChg>
        <pc:spChg chg="add mod">
          <ac:chgData name="Matt Kayrish" userId="86b0ed96aac4a264" providerId="LiveId" clId="{B1A58E6E-1392-48C8-85C1-11A192287C1F}" dt="2020-04-08T00:53:48.228" v="2446" actId="1076"/>
          <ac:spMkLst>
            <pc:docMk/>
            <pc:sldMk cId="194030159" sldId="894"/>
            <ac:spMk id="19" creationId="{F1BAD018-75F0-48FE-B030-1565CB8A147C}"/>
          </ac:spMkLst>
        </pc:spChg>
        <pc:spChg chg="add mod">
          <ac:chgData name="Matt Kayrish" userId="86b0ed96aac4a264" providerId="LiveId" clId="{B1A58E6E-1392-48C8-85C1-11A192287C1F}" dt="2020-04-08T00:53:48.228" v="2446" actId="1076"/>
          <ac:spMkLst>
            <pc:docMk/>
            <pc:sldMk cId="194030159" sldId="894"/>
            <ac:spMk id="20" creationId="{95194865-9E95-4B6B-BD83-588EBC51D054}"/>
          </ac:spMkLst>
        </pc:spChg>
        <pc:spChg chg="add mod">
          <ac:chgData name="Matt Kayrish" userId="86b0ed96aac4a264" providerId="LiveId" clId="{B1A58E6E-1392-48C8-85C1-11A192287C1F}" dt="2020-04-08T00:54:25.081" v="2522" actId="6549"/>
          <ac:spMkLst>
            <pc:docMk/>
            <pc:sldMk cId="194030159" sldId="894"/>
            <ac:spMk id="23" creationId="{337CD304-D5BD-4567-ADAE-84BAAA24D2F1}"/>
          </ac:spMkLst>
        </pc:spChg>
        <pc:picChg chg="del">
          <ac:chgData name="Matt Kayrish" userId="86b0ed96aac4a264" providerId="LiveId" clId="{B1A58E6E-1392-48C8-85C1-11A192287C1F}" dt="2020-04-08T00:49:32.483" v="2238" actId="478"/>
          <ac:picMkLst>
            <pc:docMk/>
            <pc:sldMk cId="194030159" sldId="894"/>
            <ac:picMk id="4" creationId="{8789BA1E-B42E-4F08-A413-78E5CE3DE996}"/>
          </ac:picMkLst>
        </pc:picChg>
        <pc:picChg chg="del">
          <ac:chgData name="Matt Kayrish" userId="86b0ed96aac4a264" providerId="LiveId" clId="{B1A58E6E-1392-48C8-85C1-11A192287C1F}" dt="2020-04-08T00:49:34.738" v="2239" actId="478"/>
          <ac:picMkLst>
            <pc:docMk/>
            <pc:sldMk cId="194030159" sldId="894"/>
            <ac:picMk id="5" creationId="{EE1B3766-8E24-46DE-9468-F106181CF383}"/>
          </ac:picMkLst>
        </pc:picChg>
        <pc:picChg chg="add mod">
          <ac:chgData name="Matt Kayrish" userId="86b0ed96aac4a264" providerId="LiveId" clId="{B1A58E6E-1392-48C8-85C1-11A192287C1F}" dt="2020-04-08T00:52:53.025" v="2399" actId="1076"/>
          <ac:picMkLst>
            <pc:docMk/>
            <pc:sldMk cId="194030159" sldId="894"/>
            <ac:picMk id="9" creationId="{D0F5A8C2-DA5B-4966-8335-90D0FD04D478}"/>
          </ac:picMkLst>
        </pc:picChg>
        <pc:cxnChg chg="del">
          <ac:chgData name="Matt Kayrish" userId="86b0ed96aac4a264" providerId="LiveId" clId="{B1A58E6E-1392-48C8-85C1-11A192287C1F}" dt="2020-04-08T00:49:37.146" v="2240" actId="478"/>
          <ac:cxnSpMkLst>
            <pc:docMk/>
            <pc:sldMk cId="194030159" sldId="894"/>
            <ac:cxnSpMk id="11" creationId="{53E743C7-355B-4380-9F16-27B9AF959E73}"/>
          </ac:cxnSpMkLst>
        </pc:cxnChg>
        <pc:cxnChg chg="add mod">
          <ac:chgData name="Matt Kayrish" userId="86b0ed96aac4a264" providerId="LiveId" clId="{B1A58E6E-1392-48C8-85C1-11A192287C1F}" dt="2020-04-08T00:50:55.317" v="2258" actId="14100"/>
          <ac:cxnSpMkLst>
            <pc:docMk/>
            <pc:sldMk cId="194030159" sldId="894"/>
            <ac:cxnSpMk id="12" creationId="{23978FCE-A3CF-467A-9903-39625B37E87D}"/>
          </ac:cxnSpMkLst>
        </pc:cxnChg>
        <pc:cxnChg chg="add mod">
          <ac:chgData name="Matt Kayrish" userId="86b0ed96aac4a264" providerId="LiveId" clId="{B1A58E6E-1392-48C8-85C1-11A192287C1F}" dt="2020-04-08T00:54:05.161" v="2451" actId="14100"/>
          <ac:cxnSpMkLst>
            <pc:docMk/>
            <pc:sldMk cId="194030159" sldId="894"/>
            <ac:cxnSpMk id="21" creationId="{F10A1333-ADAB-4549-BE04-0697F13B8330}"/>
          </ac:cxnSpMkLst>
        </pc:cxnChg>
      </pc:sldChg>
      <pc:sldChg chg="addSp delSp modSp add">
        <pc:chgData name="Matt Kayrish" userId="86b0ed96aac4a264" providerId="LiveId" clId="{B1A58E6E-1392-48C8-85C1-11A192287C1F}" dt="2020-04-08T00:57:45.886" v="2551" actId="14100"/>
        <pc:sldMkLst>
          <pc:docMk/>
          <pc:sldMk cId="634129695" sldId="895"/>
        </pc:sldMkLst>
        <pc:spChg chg="mod">
          <ac:chgData name="Matt Kayrish" userId="86b0ed96aac4a264" providerId="LiveId" clId="{B1A58E6E-1392-48C8-85C1-11A192287C1F}" dt="2020-04-08T00:55:08.853" v="2527" actId="20577"/>
          <ac:spMkLst>
            <pc:docMk/>
            <pc:sldMk cId="634129695" sldId="895"/>
            <ac:spMk id="2" creationId="{00000000-0000-0000-0000-000000000000}"/>
          </ac:spMkLst>
        </pc:spChg>
        <pc:spChg chg="del">
          <ac:chgData name="Matt Kayrish" userId="86b0ed96aac4a264" providerId="LiveId" clId="{B1A58E6E-1392-48C8-85C1-11A192287C1F}" dt="2020-04-08T00:55:15.359" v="2529" actId="478"/>
          <ac:spMkLst>
            <pc:docMk/>
            <pc:sldMk cId="634129695" sldId="895"/>
            <ac:spMk id="14" creationId="{412AB353-CB69-4288-B065-649ED9D50378}"/>
          </ac:spMkLst>
        </pc:spChg>
        <pc:spChg chg="del">
          <ac:chgData name="Matt Kayrish" userId="86b0ed96aac4a264" providerId="LiveId" clId="{B1A58E6E-1392-48C8-85C1-11A192287C1F}" dt="2020-04-08T00:55:19.087" v="2532" actId="478"/>
          <ac:spMkLst>
            <pc:docMk/>
            <pc:sldMk cId="634129695" sldId="895"/>
            <ac:spMk id="15" creationId="{3BEBBFB1-CA57-4A58-8E5D-05A9B0C6F7CC}"/>
          </ac:spMkLst>
        </pc:spChg>
        <pc:spChg chg="del">
          <ac:chgData name="Matt Kayrish" userId="86b0ed96aac4a264" providerId="LiveId" clId="{B1A58E6E-1392-48C8-85C1-11A192287C1F}" dt="2020-04-08T00:55:17.951" v="2531" actId="478"/>
          <ac:spMkLst>
            <pc:docMk/>
            <pc:sldMk cId="634129695" sldId="895"/>
            <ac:spMk id="16" creationId="{4D1DC431-8596-4441-8589-48D50C1BCA24}"/>
          </ac:spMkLst>
        </pc:spChg>
        <pc:spChg chg="del">
          <ac:chgData name="Matt Kayrish" userId="86b0ed96aac4a264" providerId="LiveId" clId="{B1A58E6E-1392-48C8-85C1-11A192287C1F}" dt="2020-04-08T00:55:15.921" v="2530" actId="478"/>
          <ac:spMkLst>
            <pc:docMk/>
            <pc:sldMk cId="634129695" sldId="895"/>
            <ac:spMk id="17" creationId="{F8E0113F-BA03-4DA1-A6A9-89A02203FC04}"/>
          </ac:spMkLst>
        </pc:spChg>
        <pc:spChg chg="del">
          <ac:chgData name="Matt Kayrish" userId="86b0ed96aac4a264" providerId="LiveId" clId="{B1A58E6E-1392-48C8-85C1-11A192287C1F}" dt="2020-04-08T00:55:21.711" v="2533" actId="478"/>
          <ac:spMkLst>
            <pc:docMk/>
            <pc:sldMk cId="634129695" sldId="895"/>
            <ac:spMk id="18" creationId="{EB193044-CC18-4159-A830-1E2645CC2BA5}"/>
          </ac:spMkLst>
        </pc:spChg>
        <pc:spChg chg="del">
          <ac:chgData name="Matt Kayrish" userId="86b0ed96aac4a264" providerId="LiveId" clId="{B1A58E6E-1392-48C8-85C1-11A192287C1F}" dt="2020-04-08T00:55:23.582" v="2534" actId="478"/>
          <ac:spMkLst>
            <pc:docMk/>
            <pc:sldMk cId="634129695" sldId="895"/>
            <ac:spMk id="19" creationId="{F1BAD018-75F0-48FE-B030-1565CB8A147C}"/>
          </ac:spMkLst>
        </pc:spChg>
        <pc:spChg chg="del">
          <ac:chgData name="Matt Kayrish" userId="86b0ed96aac4a264" providerId="LiveId" clId="{B1A58E6E-1392-48C8-85C1-11A192287C1F}" dt="2020-04-08T00:55:26.942" v="2535" actId="478"/>
          <ac:spMkLst>
            <pc:docMk/>
            <pc:sldMk cId="634129695" sldId="895"/>
            <ac:spMk id="20" creationId="{95194865-9E95-4B6B-BD83-588EBC51D054}"/>
          </ac:spMkLst>
        </pc:spChg>
        <pc:spChg chg="del">
          <ac:chgData name="Matt Kayrish" userId="86b0ed96aac4a264" providerId="LiveId" clId="{B1A58E6E-1392-48C8-85C1-11A192287C1F}" dt="2020-04-08T00:55:37.474" v="2538" actId="478"/>
          <ac:spMkLst>
            <pc:docMk/>
            <pc:sldMk cId="634129695" sldId="895"/>
            <ac:spMk id="23" creationId="{337CD304-D5BD-4567-ADAE-84BAAA24D2F1}"/>
          </ac:spMkLst>
        </pc:spChg>
        <pc:picChg chg="add mod ord">
          <ac:chgData name="Matt Kayrish" userId="86b0ed96aac4a264" providerId="LiveId" clId="{B1A58E6E-1392-48C8-85C1-11A192287C1F}" dt="2020-04-08T00:56:38.840" v="2543" actId="167"/>
          <ac:picMkLst>
            <pc:docMk/>
            <pc:sldMk cId="634129695" sldId="895"/>
            <ac:picMk id="5" creationId="{F35E1C91-403F-466D-ABF0-80796B886B7E}"/>
          </ac:picMkLst>
        </pc:picChg>
        <pc:picChg chg="ord">
          <ac:chgData name="Matt Kayrish" userId="86b0ed96aac4a264" providerId="LiveId" clId="{B1A58E6E-1392-48C8-85C1-11A192287C1F}" dt="2020-04-08T00:56:43.667" v="2544" actId="167"/>
          <ac:picMkLst>
            <pc:docMk/>
            <pc:sldMk cId="634129695" sldId="895"/>
            <ac:picMk id="9" creationId="{D0F5A8C2-DA5B-4966-8335-90D0FD04D478}"/>
          </ac:picMkLst>
        </pc:picChg>
        <pc:picChg chg="add mod">
          <ac:chgData name="Matt Kayrish" userId="86b0ed96aac4a264" providerId="LiveId" clId="{B1A58E6E-1392-48C8-85C1-11A192287C1F}" dt="2020-04-08T00:57:27.673" v="2548" actId="14100"/>
          <ac:picMkLst>
            <pc:docMk/>
            <pc:sldMk cId="634129695" sldId="895"/>
            <ac:picMk id="11" creationId="{BF0766CA-DF31-4C4C-918F-05AF1F2AEA65}"/>
          </ac:picMkLst>
        </pc:picChg>
        <pc:cxnChg chg="del">
          <ac:chgData name="Matt Kayrish" userId="86b0ed96aac4a264" providerId="LiveId" clId="{B1A58E6E-1392-48C8-85C1-11A192287C1F}" dt="2020-04-08T00:55:13.456" v="2528" actId="478"/>
          <ac:cxnSpMkLst>
            <pc:docMk/>
            <pc:sldMk cId="634129695" sldId="895"/>
            <ac:cxnSpMk id="12" creationId="{23978FCE-A3CF-467A-9903-39625B37E87D}"/>
          </ac:cxnSpMkLst>
        </pc:cxnChg>
        <pc:cxnChg chg="mod">
          <ac:chgData name="Matt Kayrish" userId="86b0ed96aac4a264" providerId="LiveId" clId="{B1A58E6E-1392-48C8-85C1-11A192287C1F}" dt="2020-04-08T00:56:49.015" v="2545" actId="14100"/>
          <ac:cxnSpMkLst>
            <pc:docMk/>
            <pc:sldMk cId="634129695" sldId="895"/>
            <ac:cxnSpMk id="21" creationId="{F10A1333-ADAB-4549-BE04-0697F13B8330}"/>
          </ac:cxnSpMkLst>
        </pc:cxnChg>
        <pc:cxnChg chg="add mod">
          <ac:chgData name="Matt Kayrish" userId="86b0ed96aac4a264" providerId="LiveId" clId="{B1A58E6E-1392-48C8-85C1-11A192287C1F}" dt="2020-04-08T00:57:45.886" v="2551" actId="14100"/>
          <ac:cxnSpMkLst>
            <pc:docMk/>
            <pc:sldMk cId="634129695" sldId="895"/>
            <ac:cxnSpMk id="22" creationId="{C4426527-EAB1-4FBC-97BB-4016F05C1D27}"/>
          </ac:cxnSpMkLst>
        </pc:cxnChg>
      </pc:sldChg>
      <pc:sldChg chg="addSp delSp modSp add">
        <pc:chgData name="Matt Kayrish" userId="86b0ed96aac4a264" providerId="LiveId" clId="{B1A58E6E-1392-48C8-85C1-11A192287C1F}" dt="2020-04-08T01:00:53.297" v="2808" actId="20577"/>
        <pc:sldMkLst>
          <pc:docMk/>
          <pc:sldMk cId="1415445793" sldId="896"/>
        </pc:sldMkLst>
        <pc:spChg chg="mod">
          <ac:chgData name="Matt Kayrish" userId="86b0ed96aac4a264" providerId="LiveId" clId="{B1A58E6E-1392-48C8-85C1-11A192287C1F}" dt="2020-04-08T01:00:53.297" v="2808" actId="20577"/>
          <ac:spMkLst>
            <pc:docMk/>
            <pc:sldMk cId="1415445793" sldId="896"/>
            <ac:spMk id="2" creationId="{00000000-0000-0000-0000-000000000000}"/>
          </ac:spMkLst>
        </pc:spChg>
        <pc:spChg chg="mod">
          <ac:chgData name="Matt Kayrish" userId="86b0ed96aac4a264" providerId="LiveId" clId="{B1A58E6E-1392-48C8-85C1-11A192287C1F}" dt="2020-04-08T00:58:26.794" v="2659" actId="6549"/>
          <ac:spMkLst>
            <pc:docMk/>
            <pc:sldMk cId="1415445793" sldId="896"/>
            <ac:spMk id="3" creationId="{68770855-DDDB-4AE9-8D89-1222228F18E2}"/>
          </ac:spMkLst>
        </pc:spChg>
        <pc:spChg chg="add mod">
          <ac:chgData name="Matt Kayrish" userId="86b0ed96aac4a264" providerId="LiveId" clId="{B1A58E6E-1392-48C8-85C1-11A192287C1F}" dt="2020-04-08T00:59:48.402" v="2667" actId="11529"/>
          <ac:spMkLst>
            <pc:docMk/>
            <pc:sldMk cId="1415445793" sldId="896"/>
            <ac:spMk id="6" creationId="{A40E2A3D-0299-4F4D-BC00-59CEC5392083}"/>
          </ac:spMkLst>
        </pc:spChg>
        <pc:spChg chg="add mod">
          <ac:chgData name="Matt Kayrish" userId="86b0ed96aac4a264" providerId="LiveId" clId="{B1A58E6E-1392-48C8-85C1-11A192287C1F}" dt="2020-04-08T01:00:49.143" v="2806" actId="1076"/>
          <ac:spMkLst>
            <pc:docMk/>
            <pc:sldMk cId="1415445793" sldId="896"/>
            <ac:spMk id="10" creationId="{32669958-D5EA-49BA-953E-3196316BA63A}"/>
          </ac:spMkLst>
        </pc:spChg>
        <pc:spChg chg="add mod">
          <ac:chgData name="Matt Kayrish" userId="86b0ed96aac4a264" providerId="LiveId" clId="{B1A58E6E-1392-48C8-85C1-11A192287C1F}" dt="2020-04-08T01:00:01.908" v="2722" actId="14100"/>
          <ac:spMkLst>
            <pc:docMk/>
            <pc:sldMk cId="1415445793" sldId="896"/>
            <ac:spMk id="13" creationId="{93DD0E2F-2641-4EE1-B79D-60225EBC2E09}"/>
          </ac:spMkLst>
        </pc:spChg>
        <pc:spChg chg="add mod">
          <ac:chgData name="Matt Kayrish" userId="86b0ed96aac4a264" providerId="LiveId" clId="{B1A58E6E-1392-48C8-85C1-11A192287C1F}" dt="2020-04-08T01:00:43.942" v="2805" actId="1076"/>
          <ac:spMkLst>
            <pc:docMk/>
            <pc:sldMk cId="1415445793" sldId="896"/>
            <ac:spMk id="15" creationId="{260C544D-9300-4A65-BC87-579BB1C39844}"/>
          </ac:spMkLst>
        </pc:spChg>
        <pc:picChg chg="add mod">
          <ac:chgData name="Matt Kayrish" userId="86b0ed96aac4a264" providerId="LiveId" clId="{B1A58E6E-1392-48C8-85C1-11A192287C1F}" dt="2020-04-08T00:59:20.312" v="2666" actId="1076"/>
          <ac:picMkLst>
            <pc:docMk/>
            <pc:sldMk cId="1415445793" sldId="896"/>
            <ac:picMk id="4" creationId="{02BB1080-92E5-40F0-BE71-BB064E8CE6CF}"/>
          </ac:picMkLst>
        </pc:picChg>
        <pc:picChg chg="del">
          <ac:chgData name="Matt Kayrish" userId="86b0ed96aac4a264" providerId="LiveId" clId="{B1A58E6E-1392-48C8-85C1-11A192287C1F}" dt="2020-04-08T00:58:32.796" v="2661" actId="478"/>
          <ac:picMkLst>
            <pc:docMk/>
            <pc:sldMk cId="1415445793" sldId="896"/>
            <ac:picMk id="5" creationId="{F35E1C91-403F-466D-ABF0-80796B886B7E}"/>
          </ac:picMkLst>
        </pc:picChg>
        <pc:picChg chg="del">
          <ac:chgData name="Matt Kayrish" userId="86b0ed96aac4a264" providerId="LiveId" clId="{B1A58E6E-1392-48C8-85C1-11A192287C1F}" dt="2020-04-08T00:58:31.013" v="2660" actId="478"/>
          <ac:picMkLst>
            <pc:docMk/>
            <pc:sldMk cId="1415445793" sldId="896"/>
            <ac:picMk id="9" creationId="{D0F5A8C2-DA5B-4966-8335-90D0FD04D478}"/>
          </ac:picMkLst>
        </pc:picChg>
        <pc:picChg chg="del">
          <ac:chgData name="Matt Kayrish" userId="86b0ed96aac4a264" providerId="LiveId" clId="{B1A58E6E-1392-48C8-85C1-11A192287C1F}" dt="2020-04-08T00:58:34.840" v="2662" actId="478"/>
          <ac:picMkLst>
            <pc:docMk/>
            <pc:sldMk cId="1415445793" sldId="896"/>
            <ac:picMk id="11" creationId="{BF0766CA-DF31-4C4C-918F-05AF1F2AEA65}"/>
          </ac:picMkLst>
        </pc:picChg>
        <pc:cxnChg chg="del">
          <ac:chgData name="Matt Kayrish" userId="86b0ed96aac4a264" providerId="LiveId" clId="{B1A58E6E-1392-48C8-85C1-11A192287C1F}" dt="2020-04-08T00:58:37.917" v="2664" actId="478"/>
          <ac:cxnSpMkLst>
            <pc:docMk/>
            <pc:sldMk cId="1415445793" sldId="896"/>
            <ac:cxnSpMk id="21" creationId="{F10A1333-ADAB-4549-BE04-0697F13B8330}"/>
          </ac:cxnSpMkLst>
        </pc:cxnChg>
        <pc:cxnChg chg="del">
          <ac:chgData name="Matt Kayrish" userId="86b0ed96aac4a264" providerId="LiveId" clId="{B1A58E6E-1392-48C8-85C1-11A192287C1F}" dt="2020-04-08T00:58:36.869" v="2663" actId="478"/>
          <ac:cxnSpMkLst>
            <pc:docMk/>
            <pc:sldMk cId="1415445793" sldId="896"/>
            <ac:cxnSpMk id="22" creationId="{C4426527-EAB1-4FBC-97BB-4016F05C1D27}"/>
          </ac:cxnSpMkLst>
        </pc:cxnChg>
      </pc:sldChg>
      <pc:sldChg chg="addSp delSp modSp add">
        <pc:chgData name="Matt Kayrish" userId="86b0ed96aac4a264" providerId="LiveId" clId="{B1A58E6E-1392-48C8-85C1-11A192287C1F}" dt="2020-04-08T01:03:06.375" v="2821" actId="14100"/>
        <pc:sldMkLst>
          <pc:docMk/>
          <pc:sldMk cId="1514593796" sldId="897"/>
        </pc:sldMkLst>
        <pc:spChg chg="del">
          <ac:chgData name="Matt Kayrish" userId="86b0ed96aac4a264" providerId="LiveId" clId="{B1A58E6E-1392-48C8-85C1-11A192287C1F}" dt="2020-04-08T01:01:04.360" v="2811" actId="478"/>
          <ac:spMkLst>
            <pc:docMk/>
            <pc:sldMk cId="1514593796" sldId="897"/>
            <ac:spMk id="6" creationId="{A40E2A3D-0299-4F4D-BC00-59CEC5392083}"/>
          </ac:spMkLst>
        </pc:spChg>
        <pc:spChg chg="del">
          <ac:chgData name="Matt Kayrish" userId="86b0ed96aac4a264" providerId="LiveId" clId="{B1A58E6E-1392-48C8-85C1-11A192287C1F}" dt="2020-04-08T01:01:05.377" v="2812" actId="478"/>
          <ac:spMkLst>
            <pc:docMk/>
            <pc:sldMk cId="1514593796" sldId="897"/>
            <ac:spMk id="10" creationId="{32669958-D5EA-49BA-953E-3196316BA63A}"/>
          </ac:spMkLst>
        </pc:spChg>
        <pc:spChg chg="del">
          <ac:chgData name="Matt Kayrish" userId="86b0ed96aac4a264" providerId="LiveId" clId="{B1A58E6E-1392-48C8-85C1-11A192287C1F}" dt="2020-04-08T01:01:09.109" v="2814" actId="478"/>
          <ac:spMkLst>
            <pc:docMk/>
            <pc:sldMk cId="1514593796" sldId="897"/>
            <ac:spMk id="13" creationId="{93DD0E2F-2641-4EE1-B79D-60225EBC2E09}"/>
          </ac:spMkLst>
        </pc:spChg>
        <pc:spChg chg="del">
          <ac:chgData name="Matt Kayrish" userId="86b0ed96aac4a264" providerId="LiveId" clId="{B1A58E6E-1392-48C8-85C1-11A192287C1F}" dt="2020-04-08T01:01:08.017" v="2813" actId="478"/>
          <ac:spMkLst>
            <pc:docMk/>
            <pc:sldMk cId="1514593796" sldId="897"/>
            <ac:spMk id="15" creationId="{260C544D-9300-4A65-BC87-579BB1C39844}"/>
          </ac:spMkLst>
        </pc:spChg>
        <pc:picChg chg="del">
          <ac:chgData name="Matt Kayrish" userId="86b0ed96aac4a264" providerId="LiveId" clId="{B1A58E6E-1392-48C8-85C1-11A192287C1F}" dt="2020-04-08T01:01:01.873" v="2810" actId="478"/>
          <ac:picMkLst>
            <pc:docMk/>
            <pc:sldMk cId="1514593796" sldId="897"/>
            <ac:picMk id="4" creationId="{02BB1080-92E5-40F0-BE71-BB064E8CE6CF}"/>
          </ac:picMkLst>
        </pc:picChg>
        <pc:picChg chg="add mod">
          <ac:chgData name="Matt Kayrish" userId="86b0ed96aac4a264" providerId="LiveId" clId="{B1A58E6E-1392-48C8-85C1-11A192287C1F}" dt="2020-04-08T01:01:46.568" v="2816" actId="1076"/>
          <ac:picMkLst>
            <pc:docMk/>
            <pc:sldMk cId="1514593796" sldId="897"/>
            <ac:picMk id="5" creationId="{52CD6623-4ACC-4711-AE09-368252281FBF}"/>
          </ac:picMkLst>
        </pc:picChg>
        <pc:picChg chg="add mod ord">
          <ac:chgData name="Matt Kayrish" userId="86b0ed96aac4a264" providerId="LiveId" clId="{B1A58E6E-1392-48C8-85C1-11A192287C1F}" dt="2020-04-08T01:03:00.079" v="2820" actId="167"/>
          <ac:picMkLst>
            <pc:docMk/>
            <pc:sldMk cId="1514593796" sldId="897"/>
            <ac:picMk id="12" creationId="{E1257990-48AA-4F10-A235-5FDB41780B88}"/>
          </ac:picMkLst>
        </pc:picChg>
        <pc:cxnChg chg="add mod">
          <ac:chgData name="Matt Kayrish" userId="86b0ed96aac4a264" providerId="LiveId" clId="{B1A58E6E-1392-48C8-85C1-11A192287C1F}" dt="2020-04-08T01:03:06.375" v="2821" actId="14100"/>
          <ac:cxnSpMkLst>
            <pc:docMk/>
            <pc:sldMk cId="1514593796" sldId="897"/>
            <ac:cxnSpMk id="11" creationId="{450C8A83-B439-46F5-9384-036E25B98C1F}"/>
          </ac:cxnSpMkLst>
        </pc:cxnChg>
      </pc:sldChg>
      <pc:sldChg chg="addSp delSp modSp add">
        <pc:chgData name="Matt Kayrish" userId="86b0ed96aac4a264" providerId="LiveId" clId="{B1A58E6E-1392-48C8-85C1-11A192287C1F}" dt="2020-04-08T01:10:15.895" v="2963" actId="5793"/>
        <pc:sldMkLst>
          <pc:docMk/>
          <pc:sldMk cId="2084054405" sldId="898"/>
        </pc:sldMkLst>
        <pc:spChg chg="add mod">
          <ac:chgData name="Matt Kayrish" userId="86b0ed96aac4a264" providerId="LiveId" clId="{B1A58E6E-1392-48C8-85C1-11A192287C1F}" dt="2020-04-08T01:10:15.895" v="2963" actId="5793"/>
          <ac:spMkLst>
            <pc:docMk/>
            <pc:sldMk cId="2084054405" sldId="898"/>
            <ac:spMk id="13" creationId="{7942BD89-F875-4A21-89D9-8EC2D6E34F36}"/>
          </ac:spMkLst>
        </pc:spChg>
        <pc:spChg chg="add mod">
          <ac:chgData name="Matt Kayrish" userId="86b0ed96aac4a264" providerId="LiveId" clId="{B1A58E6E-1392-48C8-85C1-11A192287C1F}" dt="2020-04-08T01:10:12.337" v="2959" actId="5793"/>
          <ac:spMkLst>
            <pc:docMk/>
            <pc:sldMk cId="2084054405" sldId="898"/>
            <ac:spMk id="18" creationId="{DA334A73-E414-4EA2-AE77-05AF128EEAFB}"/>
          </ac:spMkLst>
        </pc:spChg>
        <pc:picChg chg="add mod ord">
          <ac:chgData name="Matt Kayrish" userId="86b0ed96aac4a264" providerId="LiveId" clId="{B1A58E6E-1392-48C8-85C1-11A192287C1F}" dt="2020-04-08T01:04:14.203" v="2829" actId="14100"/>
          <ac:picMkLst>
            <pc:docMk/>
            <pc:sldMk cId="2084054405" sldId="898"/>
            <ac:picMk id="4" creationId="{C2060FB1-7BE2-4A39-A8BC-4CB7CF54DC84}"/>
          </ac:picMkLst>
        </pc:picChg>
        <pc:picChg chg="add mod">
          <ac:chgData name="Matt Kayrish" userId="86b0ed96aac4a264" providerId="LiveId" clId="{B1A58E6E-1392-48C8-85C1-11A192287C1F}" dt="2020-04-08T01:08:18.925" v="2835" actId="1076"/>
          <ac:picMkLst>
            <pc:docMk/>
            <pc:sldMk cId="2084054405" sldId="898"/>
            <ac:picMk id="9" creationId="{03159F1D-64AD-4B09-857E-2A7FAD30CC44}"/>
          </ac:picMkLst>
        </pc:picChg>
        <pc:picChg chg="add mod">
          <ac:chgData name="Matt Kayrish" userId="86b0ed96aac4a264" providerId="LiveId" clId="{B1A58E6E-1392-48C8-85C1-11A192287C1F}" dt="2020-04-08T01:08:31.307" v="2836" actId="1076"/>
          <ac:picMkLst>
            <pc:docMk/>
            <pc:sldMk cId="2084054405" sldId="898"/>
            <ac:picMk id="10" creationId="{4214AB0D-4594-471D-BC0B-0AE3C75B81F5}"/>
          </ac:picMkLst>
        </pc:picChg>
        <pc:picChg chg="del">
          <ac:chgData name="Matt Kayrish" userId="86b0ed96aac4a264" providerId="LiveId" clId="{B1A58E6E-1392-48C8-85C1-11A192287C1F}" dt="2020-04-08T01:03:31.418" v="2823" actId="478"/>
          <ac:picMkLst>
            <pc:docMk/>
            <pc:sldMk cId="2084054405" sldId="898"/>
            <ac:picMk id="12" creationId="{E1257990-48AA-4F10-A235-5FDB41780B88}"/>
          </ac:picMkLst>
        </pc:picChg>
        <pc:cxnChg chg="mod">
          <ac:chgData name="Matt Kayrish" userId="86b0ed96aac4a264" providerId="LiveId" clId="{B1A58E6E-1392-48C8-85C1-11A192287C1F}" dt="2020-04-08T01:04:04.874" v="2826" actId="14100"/>
          <ac:cxnSpMkLst>
            <pc:docMk/>
            <pc:sldMk cId="2084054405" sldId="898"/>
            <ac:cxnSpMk id="11" creationId="{450C8A83-B439-46F5-9384-036E25B98C1F}"/>
          </ac:cxnSpMkLst>
        </pc:cxnChg>
        <pc:cxnChg chg="add mod">
          <ac:chgData name="Matt Kayrish" userId="86b0ed96aac4a264" providerId="LiveId" clId="{B1A58E6E-1392-48C8-85C1-11A192287C1F}" dt="2020-04-08T01:09:04.497" v="2864" actId="11529"/>
          <ac:cxnSpMkLst>
            <pc:docMk/>
            <pc:sldMk cId="2084054405" sldId="898"/>
            <ac:cxnSpMk id="15" creationId="{79EF7E69-5B83-4213-ACCD-DBAF905E931C}"/>
          </ac:cxnSpMkLst>
        </pc:cxnChg>
        <pc:cxnChg chg="add mod">
          <ac:chgData name="Matt Kayrish" userId="86b0ed96aac4a264" providerId="LiveId" clId="{B1A58E6E-1392-48C8-85C1-11A192287C1F}" dt="2020-04-08T01:10:00.551" v="2953" actId="14100"/>
          <ac:cxnSpMkLst>
            <pc:docMk/>
            <pc:sldMk cId="2084054405" sldId="898"/>
            <ac:cxnSpMk id="16" creationId="{3826A06D-2508-4BFB-A953-B6D4EF1C5AF2}"/>
          </ac:cxnSpMkLst>
        </pc:cxnChg>
      </pc:sldChg>
      <pc:sldChg chg="addSp delSp modSp add ord">
        <pc:chgData name="Matt Kayrish" userId="86b0ed96aac4a264" providerId="LiveId" clId="{B1A58E6E-1392-48C8-85C1-11A192287C1F}" dt="2020-04-08T01:14:13.888" v="3031" actId="20577"/>
        <pc:sldMkLst>
          <pc:docMk/>
          <pc:sldMk cId="3820231139" sldId="899"/>
        </pc:sldMkLst>
        <pc:spChg chg="del">
          <ac:chgData name="Matt Kayrish" userId="86b0ed96aac4a264" providerId="LiveId" clId="{B1A58E6E-1392-48C8-85C1-11A192287C1F}" dt="2020-04-08T01:10:47.433" v="2968" actId="478"/>
          <ac:spMkLst>
            <pc:docMk/>
            <pc:sldMk cId="3820231139" sldId="899"/>
            <ac:spMk id="6" creationId="{A40E2A3D-0299-4F4D-BC00-59CEC5392083}"/>
          </ac:spMkLst>
        </pc:spChg>
        <pc:spChg chg="del">
          <ac:chgData name="Matt Kayrish" userId="86b0ed96aac4a264" providerId="LiveId" clId="{B1A58E6E-1392-48C8-85C1-11A192287C1F}" dt="2020-04-08T01:10:49.578" v="2969" actId="478"/>
          <ac:spMkLst>
            <pc:docMk/>
            <pc:sldMk cId="3820231139" sldId="899"/>
            <ac:spMk id="10" creationId="{32669958-D5EA-49BA-953E-3196316BA63A}"/>
          </ac:spMkLst>
        </pc:spChg>
        <pc:spChg chg="del">
          <ac:chgData name="Matt Kayrish" userId="86b0ed96aac4a264" providerId="LiveId" clId="{B1A58E6E-1392-48C8-85C1-11A192287C1F}" dt="2020-04-08T01:10:52.656" v="2971" actId="478"/>
          <ac:spMkLst>
            <pc:docMk/>
            <pc:sldMk cId="3820231139" sldId="899"/>
            <ac:spMk id="13" creationId="{93DD0E2F-2641-4EE1-B79D-60225EBC2E09}"/>
          </ac:spMkLst>
        </pc:spChg>
        <pc:spChg chg="del">
          <ac:chgData name="Matt Kayrish" userId="86b0ed96aac4a264" providerId="LiveId" clId="{B1A58E6E-1392-48C8-85C1-11A192287C1F}" dt="2020-04-08T01:10:51.627" v="2970" actId="478"/>
          <ac:spMkLst>
            <pc:docMk/>
            <pc:sldMk cId="3820231139" sldId="899"/>
            <ac:spMk id="15" creationId="{260C544D-9300-4A65-BC87-579BB1C39844}"/>
          </ac:spMkLst>
        </pc:spChg>
        <pc:spChg chg="add mod">
          <ac:chgData name="Matt Kayrish" userId="86b0ed96aac4a264" providerId="LiveId" clId="{B1A58E6E-1392-48C8-85C1-11A192287C1F}" dt="2020-04-08T01:14:13.888" v="3031" actId="20577"/>
          <ac:spMkLst>
            <pc:docMk/>
            <pc:sldMk cId="3820231139" sldId="899"/>
            <ac:spMk id="17" creationId="{BE7B9027-2F33-43C8-956E-76C908C37477}"/>
          </ac:spMkLst>
        </pc:spChg>
        <pc:picChg chg="del">
          <ac:chgData name="Matt Kayrish" userId="86b0ed96aac4a264" providerId="LiveId" clId="{B1A58E6E-1392-48C8-85C1-11A192287C1F}" dt="2020-04-08T01:10:45.064" v="2967" actId="478"/>
          <ac:picMkLst>
            <pc:docMk/>
            <pc:sldMk cId="3820231139" sldId="899"/>
            <ac:picMk id="4" creationId="{02BB1080-92E5-40F0-BE71-BB064E8CE6CF}"/>
          </ac:picMkLst>
        </pc:picChg>
        <pc:picChg chg="add mod">
          <ac:chgData name="Matt Kayrish" userId="86b0ed96aac4a264" providerId="LiveId" clId="{B1A58E6E-1392-48C8-85C1-11A192287C1F}" dt="2020-04-08T01:12:26.330" v="2973" actId="1076"/>
          <ac:picMkLst>
            <pc:docMk/>
            <pc:sldMk cId="3820231139" sldId="899"/>
            <ac:picMk id="5" creationId="{2558F44E-1FA1-4B3D-AC7F-8D44305E18EC}"/>
          </ac:picMkLst>
        </pc:picChg>
        <pc:picChg chg="add mod">
          <ac:chgData name="Matt Kayrish" userId="86b0ed96aac4a264" providerId="LiveId" clId="{B1A58E6E-1392-48C8-85C1-11A192287C1F}" dt="2020-04-08T01:13:11.073" v="2977" actId="1076"/>
          <ac:picMkLst>
            <pc:docMk/>
            <pc:sldMk cId="3820231139" sldId="899"/>
            <ac:picMk id="9" creationId="{1742422D-97A4-43A0-B586-3828AB91B0CE}"/>
          </ac:picMkLst>
        </pc:picChg>
        <pc:cxnChg chg="add mod">
          <ac:chgData name="Matt Kayrish" userId="86b0ed96aac4a264" providerId="LiveId" clId="{B1A58E6E-1392-48C8-85C1-11A192287C1F}" dt="2020-04-08T01:13:21.056" v="2978" actId="11529"/>
          <ac:cxnSpMkLst>
            <pc:docMk/>
            <pc:sldMk cId="3820231139" sldId="899"/>
            <ac:cxnSpMk id="12" creationId="{7396838D-5046-4CFE-8848-CC956456E76F}"/>
          </ac:cxnSpMkLst>
        </pc:cxnChg>
        <pc:cxnChg chg="add mod">
          <ac:chgData name="Matt Kayrish" userId="86b0ed96aac4a264" providerId="LiveId" clId="{B1A58E6E-1392-48C8-85C1-11A192287C1F}" dt="2020-04-08T01:13:54.987" v="2981" actId="14100"/>
          <ac:cxnSpMkLst>
            <pc:docMk/>
            <pc:sldMk cId="3820231139" sldId="899"/>
            <ac:cxnSpMk id="16" creationId="{FB512C62-B452-4BBA-87B2-64B6582C3182}"/>
          </ac:cxnSpMkLst>
        </pc:cxnChg>
      </pc:sldChg>
      <pc:sldChg chg="addSp delSp modSp add">
        <pc:chgData name="Matt Kayrish" userId="86b0ed96aac4a264" providerId="LiveId" clId="{B1A58E6E-1392-48C8-85C1-11A192287C1F}" dt="2020-04-08T01:20:05.295" v="3270" actId="14100"/>
        <pc:sldMkLst>
          <pc:docMk/>
          <pc:sldMk cId="3268658782" sldId="900"/>
        </pc:sldMkLst>
        <pc:spChg chg="add mod">
          <ac:chgData name="Matt Kayrish" userId="86b0ed96aac4a264" providerId="LiveId" clId="{B1A58E6E-1392-48C8-85C1-11A192287C1F}" dt="2020-04-08T01:16:04.256" v="3044"/>
          <ac:spMkLst>
            <pc:docMk/>
            <pc:sldMk cId="3268658782" sldId="900"/>
            <ac:spMk id="6" creationId="{19A5A659-BE77-4D77-BE57-F581C137DB9B}"/>
          </ac:spMkLst>
        </pc:spChg>
        <pc:spChg chg="mod">
          <ac:chgData name="Matt Kayrish" userId="86b0ed96aac4a264" providerId="LiveId" clId="{B1A58E6E-1392-48C8-85C1-11A192287C1F}" dt="2020-04-08T01:16:18.013" v="3094" actId="6549"/>
          <ac:spMkLst>
            <pc:docMk/>
            <pc:sldMk cId="3268658782" sldId="900"/>
            <ac:spMk id="17" creationId="{BE7B9027-2F33-43C8-956E-76C908C37477}"/>
          </ac:spMkLst>
        </pc:spChg>
        <pc:spChg chg="add mod">
          <ac:chgData name="Matt Kayrish" userId="86b0ed96aac4a264" providerId="LiveId" clId="{B1A58E6E-1392-48C8-85C1-11A192287C1F}" dt="2020-04-08T01:19:33.255" v="3226" actId="1076"/>
          <ac:spMkLst>
            <pc:docMk/>
            <pc:sldMk cId="3268658782" sldId="900"/>
            <ac:spMk id="18" creationId="{2D4DDB8C-9944-464D-A101-1B1BC7B31CE5}"/>
          </ac:spMkLst>
        </pc:spChg>
        <pc:spChg chg="add mod">
          <ac:chgData name="Matt Kayrish" userId="86b0ed96aac4a264" providerId="LiveId" clId="{B1A58E6E-1392-48C8-85C1-11A192287C1F}" dt="2020-04-08T01:19:54.920" v="3267" actId="20577"/>
          <ac:spMkLst>
            <pc:docMk/>
            <pc:sldMk cId="3268658782" sldId="900"/>
            <ac:spMk id="19" creationId="{7A19FAF1-BCBE-4A87-BA75-A9882AD04BCF}"/>
          </ac:spMkLst>
        </pc:spChg>
        <pc:picChg chg="add mod ord">
          <ac:chgData name="Matt Kayrish" userId="86b0ed96aac4a264" providerId="LiveId" clId="{B1A58E6E-1392-48C8-85C1-11A192287C1F}" dt="2020-04-08T01:15:12.967" v="3039" actId="14100"/>
          <ac:picMkLst>
            <pc:docMk/>
            <pc:sldMk cId="3268658782" sldId="900"/>
            <ac:picMk id="4" creationId="{9638332B-C6D0-4DAF-A31C-B663CE231A27}"/>
          </ac:picMkLst>
        </pc:picChg>
        <pc:picChg chg="del">
          <ac:chgData name="Matt Kayrish" userId="86b0ed96aac4a264" providerId="LiveId" clId="{B1A58E6E-1392-48C8-85C1-11A192287C1F}" dt="2020-04-08T01:14:53.971" v="3033" actId="478"/>
          <ac:picMkLst>
            <pc:docMk/>
            <pc:sldMk cId="3268658782" sldId="900"/>
            <ac:picMk id="9" creationId="{1742422D-97A4-43A0-B586-3828AB91B0CE}"/>
          </ac:picMkLst>
        </pc:picChg>
        <pc:cxnChg chg="add mod">
          <ac:chgData name="Matt Kayrish" userId="86b0ed96aac4a264" providerId="LiveId" clId="{B1A58E6E-1392-48C8-85C1-11A192287C1F}" dt="2020-04-08T01:19:38.240" v="3227" actId="14100"/>
          <ac:cxnSpMkLst>
            <pc:docMk/>
            <pc:sldMk cId="3268658782" sldId="900"/>
            <ac:cxnSpMk id="13" creationId="{7EA6AF6E-2A1B-4CB4-9DA5-8F7C72285162}"/>
          </ac:cxnSpMkLst>
        </pc:cxnChg>
        <pc:cxnChg chg="del mod">
          <ac:chgData name="Matt Kayrish" userId="86b0ed96aac4a264" providerId="LiveId" clId="{B1A58E6E-1392-48C8-85C1-11A192287C1F}" dt="2020-04-08T01:15:22.775" v="3041" actId="478"/>
          <ac:cxnSpMkLst>
            <pc:docMk/>
            <pc:sldMk cId="3268658782" sldId="900"/>
            <ac:cxnSpMk id="16" creationId="{FB512C62-B452-4BBA-87B2-64B6582C3182}"/>
          </ac:cxnSpMkLst>
        </pc:cxnChg>
        <pc:cxnChg chg="add mod">
          <ac:chgData name="Matt Kayrish" userId="86b0ed96aac4a264" providerId="LiveId" clId="{B1A58E6E-1392-48C8-85C1-11A192287C1F}" dt="2020-04-08T01:20:05.295" v="3270" actId="14100"/>
          <ac:cxnSpMkLst>
            <pc:docMk/>
            <pc:sldMk cId="3268658782" sldId="900"/>
            <ac:cxnSpMk id="20" creationId="{BE022B2D-4D78-468E-92BD-732011AA8453}"/>
          </ac:cxnSpMkLst>
        </pc:cxnChg>
      </pc:sldChg>
      <pc:sldChg chg="addSp delSp modSp add">
        <pc:chgData name="Matt Kayrish" userId="86b0ed96aac4a264" providerId="LiveId" clId="{B1A58E6E-1392-48C8-85C1-11A192287C1F}" dt="2020-04-08T01:27:28.695" v="3653" actId="6549"/>
        <pc:sldMkLst>
          <pc:docMk/>
          <pc:sldMk cId="2446192334" sldId="901"/>
        </pc:sldMkLst>
        <pc:spChg chg="del">
          <ac:chgData name="Matt Kayrish" userId="86b0ed96aac4a264" providerId="LiveId" clId="{B1A58E6E-1392-48C8-85C1-11A192287C1F}" dt="2020-04-08T01:18:07.200" v="3188" actId="478"/>
          <ac:spMkLst>
            <pc:docMk/>
            <pc:sldMk cId="2446192334" sldId="901"/>
            <ac:spMk id="6" creationId="{19A5A659-BE77-4D77-BE57-F581C137DB9B}"/>
          </ac:spMkLst>
        </pc:spChg>
        <pc:spChg chg="add del mod">
          <ac:chgData name="Matt Kayrish" userId="86b0ed96aac4a264" providerId="LiveId" clId="{B1A58E6E-1392-48C8-85C1-11A192287C1F}" dt="2020-04-08T01:24:36.245" v="3457" actId="478"/>
          <ac:spMkLst>
            <pc:docMk/>
            <pc:sldMk cId="2446192334" sldId="901"/>
            <ac:spMk id="16" creationId="{0B4BD107-66BE-4563-BD15-05E350946C1A}"/>
          </ac:spMkLst>
        </pc:spChg>
        <pc:spChg chg="del">
          <ac:chgData name="Matt Kayrish" userId="86b0ed96aac4a264" providerId="LiveId" clId="{B1A58E6E-1392-48C8-85C1-11A192287C1F}" dt="2020-04-08T01:18:08.225" v="3189" actId="478"/>
          <ac:spMkLst>
            <pc:docMk/>
            <pc:sldMk cId="2446192334" sldId="901"/>
            <ac:spMk id="17" creationId="{BE7B9027-2F33-43C8-956E-76C908C37477}"/>
          </ac:spMkLst>
        </pc:spChg>
        <pc:spChg chg="del">
          <ac:chgData name="Matt Kayrish" userId="86b0ed96aac4a264" providerId="LiveId" clId="{B1A58E6E-1392-48C8-85C1-11A192287C1F}" dt="2020-04-08T01:18:10.119" v="3190" actId="478"/>
          <ac:spMkLst>
            <pc:docMk/>
            <pc:sldMk cId="2446192334" sldId="901"/>
            <ac:spMk id="18" creationId="{2D4DDB8C-9944-464D-A101-1B1BC7B31CE5}"/>
          </ac:spMkLst>
        </pc:spChg>
        <pc:spChg chg="add del mod">
          <ac:chgData name="Matt Kayrish" userId="86b0ed96aac4a264" providerId="LiveId" clId="{B1A58E6E-1392-48C8-85C1-11A192287C1F}" dt="2020-04-08T01:26:01.750" v="3461" actId="478"/>
          <ac:spMkLst>
            <pc:docMk/>
            <pc:sldMk cId="2446192334" sldId="901"/>
            <ac:spMk id="20" creationId="{8764227E-842E-4FE1-AF0C-1B1E200DF245}"/>
          </ac:spMkLst>
        </pc:spChg>
        <pc:spChg chg="add del mod">
          <ac:chgData name="Matt Kayrish" userId="86b0ed96aac4a264" providerId="LiveId" clId="{B1A58E6E-1392-48C8-85C1-11A192287C1F}" dt="2020-04-08T01:24:41.915" v="3458" actId="478"/>
          <ac:spMkLst>
            <pc:docMk/>
            <pc:sldMk cId="2446192334" sldId="901"/>
            <ac:spMk id="21" creationId="{7FC2EB36-ADFE-46B8-AB31-7C7BD0E6CCAA}"/>
          </ac:spMkLst>
        </pc:spChg>
        <pc:spChg chg="add mod">
          <ac:chgData name="Matt Kayrish" userId="86b0ed96aac4a264" providerId="LiveId" clId="{B1A58E6E-1392-48C8-85C1-11A192287C1F}" dt="2020-04-08T01:27:28.695" v="3653" actId="6549"/>
          <ac:spMkLst>
            <pc:docMk/>
            <pc:sldMk cId="2446192334" sldId="901"/>
            <ac:spMk id="25" creationId="{F2B385CF-24A1-4BFF-8F76-9088982A9B87}"/>
          </ac:spMkLst>
        </pc:spChg>
        <pc:picChg chg="del">
          <ac:chgData name="Matt Kayrish" userId="86b0ed96aac4a264" providerId="LiveId" clId="{B1A58E6E-1392-48C8-85C1-11A192287C1F}" dt="2020-04-08T01:18:04.386" v="3186" actId="478"/>
          <ac:picMkLst>
            <pc:docMk/>
            <pc:sldMk cId="2446192334" sldId="901"/>
            <ac:picMk id="4" creationId="{9638332B-C6D0-4DAF-A31C-B663CE231A27}"/>
          </ac:picMkLst>
        </pc:picChg>
        <pc:picChg chg="add mod ord">
          <ac:chgData name="Matt Kayrish" userId="86b0ed96aac4a264" providerId="LiveId" clId="{B1A58E6E-1392-48C8-85C1-11A192287C1F}" dt="2020-04-08T01:18:46.421" v="3194" actId="14100"/>
          <ac:picMkLst>
            <pc:docMk/>
            <pc:sldMk cId="2446192334" sldId="901"/>
            <ac:picMk id="9" creationId="{7477A256-8AEF-4264-8B17-740AA0F4ECEB}"/>
          </ac:picMkLst>
        </pc:picChg>
        <pc:picChg chg="add mod modCrop">
          <ac:chgData name="Matt Kayrish" userId="86b0ed96aac4a264" providerId="LiveId" clId="{B1A58E6E-1392-48C8-85C1-11A192287C1F}" dt="2020-04-08T01:26:21.220" v="3464" actId="732"/>
          <ac:picMkLst>
            <pc:docMk/>
            <pc:sldMk cId="2446192334" sldId="901"/>
            <ac:picMk id="22" creationId="{1F363080-698F-472C-8277-31288410936A}"/>
          </ac:picMkLst>
        </pc:picChg>
        <pc:cxnChg chg="mod">
          <ac:chgData name="Matt Kayrish" userId="86b0ed96aac4a264" providerId="LiveId" clId="{B1A58E6E-1392-48C8-85C1-11A192287C1F}" dt="2020-04-08T01:18:51.570" v="3195" actId="14100"/>
          <ac:cxnSpMkLst>
            <pc:docMk/>
            <pc:sldMk cId="2446192334" sldId="901"/>
            <ac:cxnSpMk id="12" creationId="{7396838D-5046-4CFE-8848-CC956456E76F}"/>
          </ac:cxnSpMkLst>
        </pc:cxnChg>
        <pc:cxnChg chg="del">
          <ac:chgData name="Matt Kayrish" userId="86b0ed96aac4a264" providerId="LiveId" clId="{B1A58E6E-1392-48C8-85C1-11A192287C1F}" dt="2020-04-08T01:18:05.151" v="3187" actId="478"/>
          <ac:cxnSpMkLst>
            <pc:docMk/>
            <pc:sldMk cId="2446192334" sldId="901"/>
            <ac:cxnSpMk id="13" creationId="{7EA6AF6E-2A1B-4CB4-9DA5-8F7C72285162}"/>
          </ac:cxnSpMkLst>
        </pc:cxnChg>
        <pc:cxnChg chg="add mod">
          <ac:chgData name="Matt Kayrish" userId="86b0ed96aac4a264" providerId="LiveId" clId="{B1A58E6E-1392-48C8-85C1-11A192287C1F}" dt="2020-04-08T01:26:12.492" v="3463" actId="14100"/>
          <ac:cxnSpMkLst>
            <pc:docMk/>
            <pc:sldMk cId="2446192334" sldId="901"/>
            <ac:cxnSpMk id="15" creationId="{96FB286C-5699-4A8F-81AC-DE445A8911F0}"/>
          </ac:cxnSpMkLst>
        </pc:cxnChg>
        <pc:cxnChg chg="add del">
          <ac:chgData name="Matt Kayrish" userId="86b0ed96aac4a264" providerId="LiveId" clId="{B1A58E6E-1392-48C8-85C1-11A192287C1F}" dt="2020-04-08T01:20:15.800" v="3272" actId="478"/>
          <ac:cxnSpMkLst>
            <pc:docMk/>
            <pc:sldMk cId="2446192334" sldId="901"/>
            <ac:cxnSpMk id="19" creationId="{0437F4E7-4198-45E7-A943-6D10C514614A}"/>
          </ac:cxnSpMkLst>
        </pc:cxnChg>
      </pc:sldChg>
      <pc:sldChg chg="addSp delSp modSp add">
        <pc:chgData name="Matt Kayrish" userId="86b0ed96aac4a264" providerId="LiveId" clId="{B1A58E6E-1392-48C8-85C1-11A192287C1F}" dt="2020-04-08T01:24:25.439" v="3456" actId="478"/>
        <pc:sldMkLst>
          <pc:docMk/>
          <pc:sldMk cId="2443622339" sldId="902"/>
        </pc:sldMkLst>
        <pc:spChg chg="del">
          <ac:chgData name="Matt Kayrish" userId="86b0ed96aac4a264" providerId="LiveId" clId="{B1A58E6E-1392-48C8-85C1-11A192287C1F}" dt="2020-04-08T01:22:34.896" v="3442" actId="478"/>
          <ac:spMkLst>
            <pc:docMk/>
            <pc:sldMk cId="2443622339" sldId="902"/>
            <ac:spMk id="6" creationId="{19A5A659-BE77-4D77-BE57-F581C137DB9B}"/>
          </ac:spMkLst>
        </pc:spChg>
        <pc:spChg chg="del">
          <ac:chgData name="Matt Kayrish" userId="86b0ed96aac4a264" providerId="LiveId" clId="{B1A58E6E-1392-48C8-85C1-11A192287C1F}" dt="2020-04-08T01:22:36.913" v="3443" actId="478"/>
          <ac:spMkLst>
            <pc:docMk/>
            <pc:sldMk cId="2443622339" sldId="902"/>
            <ac:spMk id="17" creationId="{BE7B9027-2F33-43C8-956E-76C908C37477}"/>
          </ac:spMkLst>
        </pc:spChg>
        <pc:spChg chg="del">
          <ac:chgData name="Matt Kayrish" userId="86b0ed96aac4a264" providerId="LiveId" clId="{B1A58E6E-1392-48C8-85C1-11A192287C1F}" dt="2020-04-08T01:22:40.233" v="3444" actId="478"/>
          <ac:spMkLst>
            <pc:docMk/>
            <pc:sldMk cId="2443622339" sldId="902"/>
            <ac:spMk id="18" creationId="{2D4DDB8C-9944-464D-A101-1B1BC7B31CE5}"/>
          </ac:spMkLst>
        </pc:spChg>
        <pc:spChg chg="del">
          <ac:chgData name="Matt Kayrish" userId="86b0ed96aac4a264" providerId="LiveId" clId="{B1A58E6E-1392-48C8-85C1-11A192287C1F}" dt="2020-04-08T01:22:48.365" v="3447" actId="478"/>
          <ac:spMkLst>
            <pc:docMk/>
            <pc:sldMk cId="2443622339" sldId="902"/>
            <ac:spMk id="19" creationId="{7A19FAF1-BCBE-4A87-BA75-A9882AD04BCF}"/>
          </ac:spMkLst>
        </pc:spChg>
        <pc:picChg chg="ord">
          <ac:chgData name="Matt Kayrish" userId="86b0ed96aac4a264" providerId="LiveId" clId="{B1A58E6E-1392-48C8-85C1-11A192287C1F}" dt="2020-04-08T01:23:52.383" v="3452" actId="167"/>
          <ac:picMkLst>
            <pc:docMk/>
            <pc:sldMk cId="2443622339" sldId="902"/>
            <ac:picMk id="4" creationId="{9638332B-C6D0-4DAF-A31C-B663CE231A27}"/>
          </ac:picMkLst>
        </pc:picChg>
        <pc:picChg chg="add mod ord">
          <ac:chgData name="Matt Kayrish" userId="86b0ed96aac4a264" providerId="LiveId" clId="{B1A58E6E-1392-48C8-85C1-11A192287C1F}" dt="2020-04-08T01:24:06.603" v="3454" actId="14100"/>
          <ac:picMkLst>
            <pc:docMk/>
            <pc:sldMk cId="2443622339" sldId="902"/>
            <ac:picMk id="10" creationId="{FDDBC12A-0ECB-4ABD-A9BE-90F6C986E22E}"/>
          </ac:picMkLst>
        </pc:picChg>
        <pc:cxnChg chg="del">
          <ac:chgData name="Matt Kayrish" userId="86b0ed96aac4a264" providerId="LiveId" clId="{B1A58E6E-1392-48C8-85C1-11A192287C1F}" dt="2020-04-08T01:24:25.439" v="3456" actId="478"/>
          <ac:cxnSpMkLst>
            <pc:docMk/>
            <pc:sldMk cId="2443622339" sldId="902"/>
            <ac:cxnSpMk id="13" creationId="{7EA6AF6E-2A1B-4CB4-9DA5-8F7C72285162}"/>
          </ac:cxnSpMkLst>
        </pc:cxnChg>
        <pc:cxnChg chg="mod">
          <ac:chgData name="Matt Kayrish" userId="86b0ed96aac4a264" providerId="LiveId" clId="{B1A58E6E-1392-48C8-85C1-11A192287C1F}" dt="2020-04-08T01:24:11.396" v="3455" actId="14100"/>
          <ac:cxnSpMkLst>
            <pc:docMk/>
            <pc:sldMk cId="2443622339" sldId="902"/>
            <ac:cxnSpMk id="20" creationId="{BE022B2D-4D78-468E-92BD-732011AA8453}"/>
          </ac:cxnSpMkLst>
        </pc:cxnChg>
      </pc:sldChg>
      <pc:sldChg chg="addSp delSp modSp add">
        <pc:chgData name="Matt Kayrish" userId="86b0ed96aac4a264" providerId="LiveId" clId="{B1A58E6E-1392-48C8-85C1-11A192287C1F}" dt="2020-04-08T01:30:43.940" v="3838" actId="14100"/>
        <pc:sldMkLst>
          <pc:docMk/>
          <pc:sldMk cId="3597021111" sldId="903"/>
        </pc:sldMkLst>
        <pc:spChg chg="add del mod">
          <ac:chgData name="Matt Kayrish" userId="86b0ed96aac4a264" providerId="LiveId" clId="{B1A58E6E-1392-48C8-85C1-11A192287C1F}" dt="2020-04-08T01:28:44.690" v="3661" actId="478"/>
          <ac:spMkLst>
            <pc:docMk/>
            <pc:sldMk cId="3597021111" sldId="903"/>
            <ac:spMk id="6" creationId="{6368FF7E-A8C6-4C83-AA75-905208FBD03C}"/>
          </ac:spMkLst>
        </pc:spChg>
        <pc:spChg chg="add mod">
          <ac:chgData name="Matt Kayrish" userId="86b0ed96aac4a264" providerId="LiveId" clId="{B1A58E6E-1392-48C8-85C1-11A192287C1F}" dt="2020-04-08T01:30:13.512" v="3814" actId="1076"/>
          <ac:spMkLst>
            <pc:docMk/>
            <pc:sldMk cId="3597021111" sldId="903"/>
            <ac:spMk id="17" creationId="{22F967F9-7D0F-47C9-9688-CE952D3AD9D1}"/>
          </ac:spMkLst>
        </pc:spChg>
        <pc:spChg chg="add mod">
          <ac:chgData name="Matt Kayrish" userId="86b0ed96aac4a264" providerId="LiveId" clId="{B1A58E6E-1392-48C8-85C1-11A192287C1F}" dt="2020-04-08T01:30:29.655" v="3835" actId="20577"/>
          <ac:spMkLst>
            <pc:docMk/>
            <pc:sldMk cId="3597021111" sldId="903"/>
            <ac:spMk id="18" creationId="{84A61136-AE8F-4B04-87A5-11BA2325995C}"/>
          </ac:spMkLst>
        </pc:spChg>
        <pc:spChg chg="del">
          <ac:chgData name="Matt Kayrish" userId="86b0ed96aac4a264" providerId="LiveId" clId="{B1A58E6E-1392-48C8-85C1-11A192287C1F}" dt="2020-04-08T01:27:45.875" v="3657" actId="478"/>
          <ac:spMkLst>
            <pc:docMk/>
            <pc:sldMk cId="3597021111" sldId="903"/>
            <ac:spMk id="25" creationId="{F2B385CF-24A1-4BFF-8F76-9088982A9B87}"/>
          </ac:spMkLst>
        </pc:spChg>
        <pc:picChg chg="add mod">
          <ac:chgData name="Matt Kayrish" userId="86b0ed96aac4a264" providerId="LiveId" clId="{B1A58E6E-1392-48C8-85C1-11A192287C1F}" dt="2020-04-08T01:30:19.730" v="3817" actId="1076"/>
          <ac:picMkLst>
            <pc:docMk/>
            <pc:sldMk cId="3597021111" sldId="903"/>
            <ac:picMk id="4" creationId="{185EE77D-345D-4E79-A05E-A8B17E1A6820}"/>
          </ac:picMkLst>
        </pc:picChg>
        <pc:picChg chg="add mod">
          <ac:chgData name="Matt Kayrish" userId="86b0ed96aac4a264" providerId="LiveId" clId="{B1A58E6E-1392-48C8-85C1-11A192287C1F}" dt="2020-04-08T01:29:38.041" v="3664" actId="1076"/>
          <ac:picMkLst>
            <pc:docMk/>
            <pc:sldMk cId="3597021111" sldId="903"/>
            <ac:picMk id="13" creationId="{E0FC97BC-27CB-403A-ADF2-8C7AFDBBCDE3}"/>
          </ac:picMkLst>
        </pc:picChg>
        <pc:picChg chg="del">
          <ac:chgData name="Matt Kayrish" userId="86b0ed96aac4a264" providerId="LiveId" clId="{B1A58E6E-1392-48C8-85C1-11A192287C1F}" dt="2020-04-08T01:27:39.774" v="3655" actId="478"/>
          <ac:picMkLst>
            <pc:docMk/>
            <pc:sldMk cId="3597021111" sldId="903"/>
            <ac:picMk id="22" creationId="{1F363080-698F-472C-8277-31288410936A}"/>
          </ac:picMkLst>
        </pc:picChg>
        <pc:cxnChg chg="add mod">
          <ac:chgData name="Matt Kayrish" userId="86b0ed96aac4a264" providerId="LiveId" clId="{B1A58E6E-1392-48C8-85C1-11A192287C1F}" dt="2020-04-08T01:28:55.669" v="3662" actId="11529"/>
          <ac:cxnSpMkLst>
            <pc:docMk/>
            <pc:sldMk cId="3597021111" sldId="903"/>
            <ac:cxnSpMk id="11" creationId="{7FF14725-F50B-43A1-BCA1-839C9FAF67EB}"/>
          </ac:cxnSpMkLst>
        </pc:cxnChg>
        <pc:cxnChg chg="del">
          <ac:chgData name="Matt Kayrish" userId="86b0ed96aac4a264" providerId="LiveId" clId="{B1A58E6E-1392-48C8-85C1-11A192287C1F}" dt="2020-04-08T01:27:43.527" v="3656" actId="478"/>
          <ac:cxnSpMkLst>
            <pc:docMk/>
            <pc:sldMk cId="3597021111" sldId="903"/>
            <ac:cxnSpMk id="15" creationId="{96FB286C-5699-4A8F-81AC-DE445A8911F0}"/>
          </ac:cxnSpMkLst>
        </pc:cxnChg>
        <pc:cxnChg chg="add mod">
          <ac:chgData name="Matt Kayrish" userId="86b0ed96aac4a264" providerId="LiveId" clId="{B1A58E6E-1392-48C8-85C1-11A192287C1F}" dt="2020-04-08T01:30:43.940" v="3838" actId="14100"/>
          <ac:cxnSpMkLst>
            <pc:docMk/>
            <pc:sldMk cId="3597021111" sldId="903"/>
            <ac:cxnSpMk id="19" creationId="{01C18EAA-DE5D-4CA9-ABC3-838AE1BD7C1D}"/>
          </ac:cxnSpMkLst>
        </pc:cxnChg>
      </pc:sldChg>
      <pc:sldChg chg="addSp delSp modSp add">
        <pc:chgData name="Matt Kayrish" userId="86b0ed96aac4a264" providerId="LiveId" clId="{B1A58E6E-1392-48C8-85C1-11A192287C1F}" dt="2020-04-08T01:36:06.946" v="3940" actId="1076"/>
        <pc:sldMkLst>
          <pc:docMk/>
          <pc:sldMk cId="2349560957" sldId="904"/>
        </pc:sldMkLst>
        <pc:spChg chg="del">
          <ac:chgData name="Matt Kayrish" userId="86b0ed96aac4a264" providerId="LiveId" clId="{B1A58E6E-1392-48C8-85C1-11A192287C1F}" dt="2020-04-08T01:31:06.549" v="3844" actId="478"/>
          <ac:spMkLst>
            <pc:docMk/>
            <pc:sldMk cId="2349560957" sldId="904"/>
            <ac:spMk id="17" creationId="{22F967F9-7D0F-47C9-9688-CE952D3AD9D1}"/>
          </ac:spMkLst>
        </pc:spChg>
        <pc:spChg chg="del">
          <ac:chgData name="Matt Kayrish" userId="86b0ed96aac4a264" providerId="LiveId" clId="{B1A58E6E-1392-48C8-85C1-11A192287C1F}" dt="2020-04-08T01:31:10.790" v="3846" actId="478"/>
          <ac:spMkLst>
            <pc:docMk/>
            <pc:sldMk cId="2349560957" sldId="904"/>
            <ac:spMk id="18" creationId="{84A61136-AE8F-4B04-87A5-11BA2325995C}"/>
          </ac:spMkLst>
        </pc:spChg>
        <pc:spChg chg="add mod">
          <ac:chgData name="Matt Kayrish" userId="86b0ed96aac4a264" providerId="LiveId" clId="{B1A58E6E-1392-48C8-85C1-11A192287C1F}" dt="2020-04-08T01:34:16.406" v="3912" actId="6549"/>
          <ac:spMkLst>
            <pc:docMk/>
            <pc:sldMk cId="2349560957" sldId="904"/>
            <ac:spMk id="22" creationId="{7E2586FA-460B-4097-AD6C-55C013CEA694}"/>
          </ac:spMkLst>
        </pc:spChg>
        <pc:spChg chg="add mod">
          <ac:chgData name="Matt Kayrish" userId="86b0ed96aac4a264" providerId="LiveId" clId="{B1A58E6E-1392-48C8-85C1-11A192287C1F}" dt="2020-04-08T01:36:06.946" v="3940" actId="1076"/>
          <ac:spMkLst>
            <pc:docMk/>
            <pc:sldMk cId="2349560957" sldId="904"/>
            <ac:spMk id="25" creationId="{91D9207E-0236-4682-A035-C15D2C8B86DC}"/>
          </ac:spMkLst>
        </pc:spChg>
        <pc:picChg chg="del">
          <ac:chgData name="Matt Kayrish" userId="86b0ed96aac4a264" providerId="LiveId" clId="{B1A58E6E-1392-48C8-85C1-11A192287C1F}" dt="2020-04-08T01:31:04.458" v="3843" actId="478"/>
          <ac:picMkLst>
            <pc:docMk/>
            <pc:sldMk cId="2349560957" sldId="904"/>
            <ac:picMk id="4" creationId="{185EE77D-345D-4E79-A05E-A8B17E1A6820}"/>
          </ac:picMkLst>
        </pc:picChg>
        <pc:picChg chg="add mod">
          <ac:chgData name="Matt Kayrish" userId="86b0ed96aac4a264" providerId="LiveId" clId="{B1A58E6E-1392-48C8-85C1-11A192287C1F}" dt="2020-04-08T01:32:48.087" v="3850" actId="14100"/>
          <ac:picMkLst>
            <pc:docMk/>
            <pc:sldMk cId="2349560957" sldId="904"/>
            <ac:picMk id="6" creationId="{41FBB010-A5AD-46B6-A445-68461AA4C258}"/>
          </ac:picMkLst>
        </pc:picChg>
        <pc:picChg chg="del">
          <ac:chgData name="Matt Kayrish" userId="86b0ed96aac4a264" providerId="LiveId" clId="{B1A58E6E-1392-48C8-85C1-11A192287C1F}" dt="2020-04-08T01:30:59.253" v="3840" actId="478"/>
          <ac:picMkLst>
            <pc:docMk/>
            <pc:sldMk cId="2349560957" sldId="904"/>
            <ac:picMk id="9" creationId="{7477A256-8AEF-4264-8B17-740AA0F4ECEB}"/>
          </ac:picMkLst>
        </pc:picChg>
        <pc:picChg chg="del">
          <ac:chgData name="Matt Kayrish" userId="86b0ed96aac4a264" providerId="LiveId" clId="{B1A58E6E-1392-48C8-85C1-11A192287C1F}" dt="2020-04-08T01:31:08.587" v="3845" actId="478"/>
          <ac:picMkLst>
            <pc:docMk/>
            <pc:sldMk cId="2349560957" sldId="904"/>
            <ac:picMk id="13" creationId="{E0FC97BC-27CB-403A-ADF2-8C7AFDBBCDE3}"/>
          </ac:picMkLst>
        </pc:picChg>
        <pc:picChg chg="add mod">
          <ac:chgData name="Matt Kayrish" userId="86b0ed96aac4a264" providerId="LiveId" clId="{B1A58E6E-1392-48C8-85C1-11A192287C1F}" dt="2020-04-08T01:33:44.189" v="3860" actId="1076"/>
          <ac:picMkLst>
            <pc:docMk/>
            <pc:sldMk cId="2349560957" sldId="904"/>
            <ac:picMk id="15" creationId="{8B2ACA9E-9928-45C8-B4BE-D7C8ABE86ED7}"/>
          </ac:picMkLst>
        </pc:picChg>
        <pc:picChg chg="add mod">
          <ac:chgData name="Matt Kayrish" userId="86b0ed96aac4a264" providerId="LiveId" clId="{B1A58E6E-1392-48C8-85C1-11A192287C1F}" dt="2020-04-08T01:35:21.200" v="3916" actId="14100"/>
          <ac:picMkLst>
            <pc:docMk/>
            <pc:sldMk cId="2349560957" sldId="904"/>
            <ac:picMk id="23" creationId="{B6CA4A82-7E30-4742-B9AE-60153F56072D}"/>
          </ac:picMkLst>
        </pc:picChg>
        <pc:picChg chg="add mod">
          <ac:chgData name="Matt Kayrish" userId="86b0ed96aac4a264" providerId="LiveId" clId="{B1A58E6E-1392-48C8-85C1-11A192287C1F}" dt="2020-04-08T01:35:50.306" v="3920" actId="1076"/>
          <ac:picMkLst>
            <pc:docMk/>
            <pc:sldMk cId="2349560957" sldId="904"/>
            <ac:picMk id="24" creationId="{B362BF5C-38D5-4672-A5B1-55D4BE455253}"/>
          </ac:picMkLst>
        </pc:picChg>
        <pc:cxnChg chg="del">
          <ac:chgData name="Matt Kayrish" userId="86b0ed96aac4a264" providerId="LiveId" clId="{B1A58E6E-1392-48C8-85C1-11A192287C1F}" dt="2020-04-08T01:31:03.453" v="3842" actId="478"/>
          <ac:cxnSpMkLst>
            <pc:docMk/>
            <pc:sldMk cId="2349560957" sldId="904"/>
            <ac:cxnSpMk id="11" creationId="{7FF14725-F50B-43A1-BCA1-839C9FAF67EB}"/>
          </ac:cxnSpMkLst>
        </pc:cxnChg>
        <pc:cxnChg chg="del">
          <ac:chgData name="Matt Kayrish" userId="86b0ed96aac4a264" providerId="LiveId" clId="{B1A58E6E-1392-48C8-85C1-11A192287C1F}" dt="2020-04-08T01:31:01.344" v="3841" actId="478"/>
          <ac:cxnSpMkLst>
            <pc:docMk/>
            <pc:sldMk cId="2349560957" sldId="904"/>
            <ac:cxnSpMk id="12" creationId="{7396838D-5046-4CFE-8848-CC956456E76F}"/>
          </ac:cxnSpMkLst>
        </pc:cxnChg>
        <pc:cxnChg chg="mod ord">
          <ac:chgData name="Matt Kayrish" userId="86b0ed96aac4a264" providerId="LiveId" clId="{B1A58E6E-1392-48C8-85C1-11A192287C1F}" dt="2020-04-08T01:33:01.449" v="3853" actId="166"/>
          <ac:cxnSpMkLst>
            <pc:docMk/>
            <pc:sldMk cId="2349560957" sldId="904"/>
            <ac:cxnSpMk id="19" creationId="{01C18EAA-DE5D-4CA9-ABC3-838AE1BD7C1D}"/>
          </ac:cxnSpMkLst>
        </pc:cxnChg>
        <pc:cxnChg chg="add mod">
          <ac:chgData name="Matt Kayrish" userId="86b0ed96aac4a264" providerId="LiveId" clId="{B1A58E6E-1392-48C8-85C1-11A192287C1F}" dt="2020-04-08T01:33:47.947" v="3861" actId="14100"/>
          <ac:cxnSpMkLst>
            <pc:docMk/>
            <pc:sldMk cId="2349560957" sldId="904"/>
            <ac:cxnSpMk id="20" creationId="{28B0DA9B-C5CF-41F5-8805-6D930E42603B}"/>
          </ac:cxnSpMkLst>
        </pc:cxnChg>
      </pc:sldChg>
      <pc:sldChg chg="addSp modSp add">
        <pc:chgData name="Matt Kayrish" userId="86b0ed96aac4a264" providerId="LiveId" clId="{B1A58E6E-1392-48C8-85C1-11A192287C1F}" dt="2020-04-08T02:17:33.604" v="4648" actId="14100"/>
        <pc:sldMkLst>
          <pc:docMk/>
          <pc:sldMk cId="2317348387" sldId="905"/>
        </pc:sldMkLst>
        <pc:spChg chg="mod">
          <ac:chgData name="Matt Kayrish" userId="86b0ed96aac4a264" providerId="LiveId" clId="{B1A58E6E-1392-48C8-85C1-11A192287C1F}" dt="2020-04-08T02:16:29.858" v="4640" actId="20577"/>
          <ac:spMkLst>
            <pc:docMk/>
            <pc:sldMk cId="2317348387" sldId="905"/>
            <ac:spMk id="2" creationId="{00000000-0000-0000-0000-000000000000}"/>
          </ac:spMkLst>
        </pc:spChg>
        <pc:spChg chg="mod">
          <ac:chgData name="Matt Kayrish" userId="86b0ed96aac4a264" providerId="LiveId" clId="{B1A58E6E-1392-48C8-85C1-11A192287C1F}" dt="2020-04-08T02:16:27.416" v="4638" actId="1076"/>
          <ac:spMkLst>
            <pc:docMk/>
            <pc:sldMk cId="2317348387" sldId="905"/>
            <ac:spMk id="3" creationId="{68770855-DDDB-4AE9-8D89-1222228F18E2}"/>
          </ac:spMkLst>
        </pc:spChg>
        <pc:picChg chg="add mod">
          <ac:chgData name="Matt Kayrish" userId="86b0ed96aac4a264" providerId="LiveId" clId="{B1A58E6E-1392-48C8-85C1-11A192287C1F}" dt="2020-04-08T02:17:06.409" v="4643" actId="14100"/>
          <ac:picMkLst>
            <pc:docMk/>
            <pc:sldMk cId="2317348387" sldId="905"/>
            <ac:picMk id="4" creationId="{0353F176-4865-441C-A5FA-A14C38BBF0B8}"/>
          </ac:picMkLst>
        </pc:picChg>
        <pc:picChg chg="add mod">
          <ac:chgData name="Matt Kayrish" userId="86b0ed96aac4a264" providerId="LiveId" clId="{B1A58E6E-1392-48C8-85C1-11A192287C1F}" dt="2020-04-08T02:17:33.604" v="4648" actId="14100"/>
          <ac:picMkLst>
            <pc:docMk/>
            <pc:sldMk cId="2317348387" sldId="905"/>
            <ac:picMk id="9" creationId="{717DDFCA-4868-421F-9F07-8DAACEEECA0F}"/>
          </ac:picMkLst>
        </pc:picChg>
      </pc:sldChg>
      <pc:sldChg chg="addSp delSp modSp add">
        <pc:chgData name="Matt Kayrish" userId="86b0ed96aac4a264" providerId="LiveId" clId="{B1A58E6E-1392-48C8-85C1-11A192287C1F}" dt="2020-04-08T02:14:56.061" v="4524" actId="20577"/>
        <pc:sldMkLst>
          <pc:docMk/>
          <pc:sldMk cId="2497902123" sldId="906"/>
        </pc:sldMkLst>
        <pc:spChg chg="del">
          <ac:chgData name="Matt Kayrish" userId="86b0ed96aac4a264" providerId="LiveId" clId="{B1A58E6E-1392-48C8-85C1-11A192287C1F}" dt="2020-04-08T02:11:00.673" v="4470" actId="478"/>
          <ac:spMkLst>
            <pc:docMk/>
            <pc:sldMk cId="2497902123" sldId="906"/>
            <ac:spMk id="5" creationId="{09982C52-B637-4862-91C2-987C1D856D3C}"/>
          </ac:spMkLst>
        </pc:spChg>
        <pc:spChg chg="del">
          <ac:chgData name="Matt Kayrish" userId="86b0ed96aac4a264" providerId="LiveId" clId="{B1A58E6E-1392-48C8-85C1-11A192287C1F}" dt="2020-04-08T02:11:17.126" v="4474" actId="478"/>
          <ac:spMkLst>
            <pc:docMk/>
            <pc:sldMk cId="2497902123" sldId="906"/>
            <ac:spMk id="9" creationId="{322F8760-0D69-4D47-AB80-3C375ACCF74A}"/>
          </ac:spMkLst>
        </pc:spChg>
        <pc:spChg chg="del">
          <ac:chgData name="Matt Kayrish" userId="86b0ed96aac4a264" providerId="LiveId" clId="{B1A58E6E-1392-48C8-85C1-11A192287C1F}" dt="2020-04-08T02:11:14.288" v="4472" actId="478"/>
          <ac:spMkLst>
            <pc:docMk/>
            <pc:sldMk cId="2497902123" sldId="906"/>
            <ac:spMk id="10" creationId="{A9A26655-05BC-49D4-93DE-87BA39E17D64}"/>
          </ac:spMkLst>
        </pc:spChg>
        <pc:spChg chg="del">
          <ac:chgData name="Matt Kayrish" userId="86b0ed96aac4a264" providerId="LiveId" clId="{B1A58E6E-1392-48C8-85C1-11A192287C1F}" dt="2020-04-08T02:11:19.768" v="4475" actId="478"/>
          <ac:spMkLst>
            <pc:docMk/>
            <pc:sldMk cId="2497902123" sldId="906"/>
            <ac:spMk id="11" creationId="{884D961B-9608-49D1-BC7B-AB99C70714F2}"/>
          </ac:spMkLst>
        </pc:spChg>
        <pc:spChg chg="del">
          <ac:chgData name="Matt Kayrish" userId="86b0ed96aac4a264" providerId="LiveId" clId="{B1A58E6E-1392-48C8-85C1-11A192287C1F}" dt="2020-04-08T02:11:07.024" v="4471" actId="478"/>
          <ac:spMkLst>
            <pc:docMk/>
            <pc:sldMk cId="2497902123" sldId="906"/>
            <ac:spMk id="12" creationId="{A2262CC0-B92A-4D34-8059-4BAC3FFAAB59}"/>
          </ac:spMkLst>
        </pc:spChg>
        <pc:spChg chg="del">
          <ac:chgData name="Matt Kayrish" userId="86b0ed96aac4a264" providerId="LiveId" clId="{B1A58E6E-1392-48C8-85C1-11A192287C1F}" dt="2020-04-08T02:11:16.054" v="4473" actId="478"/>
          <ac:spMkLst>
            <pc:docMk/>
            <pc:sldMk cId="2497902123" sldId="906"/>
            <ac:spMk id="13" creationId="{40297326-0471-4CC2-B4D4-23D02E528C8B}"/>
          </ac:spMkLst>
        </pc:spChg>
        <pc:spChg chg="add mod">
          <ac:chgData name="Matt Kayrish" userId="86b0ed96aac4a264" providerId="LiveId" clId="{B1A58E6E-1392-48C8-85C1-11A192287C1F}" dt="2020-04-08T02:14:49.302" v="4505" actId="1076"/>
          <ac:spMkLst>
            <pc:docMk/>
            <pc:sldMk cId="2497902123" sldId="906"/>
            <ac:spMk id="21" creationId="{6F39B2AF-3C60-41BA-B6F8-C011B18C7383}"/>
          </ac:spMkLst>
        </pc:spChg>
        <pc:spChg chg="add mod">
          <ac:chgData name="Matt Kayrish" userId="86b0ed96aac4a264" providerId="LiveId" clId="{B1A58E6E-1392-48C8-85C1-11A192287C1F}" dt="2020-04-08T02:14:56.061" v="4524" actId="20577"/>
          <ac:spMkLst>
            <pc:docMk/>
            <pc:sldMk cId="2497902123" sldId="906"/>
            <ac:spMk id="22" creationId="{F400DC67-66BB-40ED-8339-40BBD269003B}"/>
          </ac:spMkLst>
        </pc:spChg>
        <pc:picChg chg="mod">
          <ac:chgData name="Matt Kayrish" userId="86b0ed96aac4a264" providerId="LiveId" clId="{B1A58E6E-1392-48C8-85C1-11A192287C1F}" dt="2020-04-08T02:12:54.906" v="4484" actId="1076"/>
          <ac:picMkLst>
            <pc:docMk/>
            <pc:sldMk cId="2497902123" sldId="906"/>
            <ac:picMk id="4" creationId="{958FB527-475E-4680-B5A3-C568A6781492}"/>
          </ac:picMkLst>
        </pc:picChg>
        <pc:picChg chg="add mod">
          <ac:chgData name="Matt Kayrish" userId="86b0ed96aac4a264" providerId="LiveId" clId="{B1A58E6E-1392-48C8-85C1-11A192287C1F}" dt="2020-04-08T02:12:49.797" v="4482" actId="14100"/>
          <ac:picMkLst>
            <pc:docMk/>
            <pc:sldMk cId="2497902123" sldId="906"/>
            <ac:picMk id="17" creationId="{D1DB7B5F-2BD5-486B-812B-47D9CB803A76}"/>
          </ac:picMkLst>
        </pc:picChg>
        <pc:picChg chg="add mod ord">
          <ac:chgData name="Matt Kayrish" userId="86b0ed96aac4a264" providerId="LiveId" clId="{B1A58E6E-1392-48C8-85C1-11A192287C1F}" dt="2020-04-08T02:14:19.728" v="4490" actId="171"/>
          <ac:picMkLst>
            <pc:docMk/>
            <pc:sldMk cId="2497902123" sldId="906"/>
            <ac:picMk id="19" creationId="{299CD147-A122-417B-BF01-8F50B1E88396}"/>
          </ac:picMkLst>
        </pc:picChg>
        <pc:cxnChg chg="mod ord">
          <ac:chgData name="Matt Kayrish" userId="86b0ed96aac4a264" providerId="LiveId" clId="{B1A58E6E-1392-48C8-85C1-11A192287C1F}" dt="2020-04-08T02:14:23.665" v="4491" actId="166"/>
          <ac:cxnSpMkLst>
            <pc:docMk/>
            <pc:sldMk cId="2497902123" sldId="906"/>
            <ac:cxnSpMk id="14" creationId="{DAC96CAD-8B01-4050-9E69-EE2BCEB3270D}"/>
          </ac:cxnSpMkLst>
        </pc:cxnChg>
        <pc:cxnChg chg="mod">
          <ac:chgData name="Matt Kayrish" userId="86b0ed96aac4a264" providerId="LiveId" clId="{B1A58E6E-1392-48C8-85C1-11A192287C1F}" dt="2020-04-08T02:13:00.424" v="4485" actId="14100"/>
          <ac:cxnSpMkLst>
            <pc:docMk/>
            <pc:sldMk cId="2497902123" sldId="906"/>
            <ac:cxnSpMk id="15" creationId="{1720D9FD-7108-4282-B968-D88FE5E86F5E}"/>
          </ac:cxnSpMkLst>
        </pc:cxnChg>
      </pc:sldChg>
      <pc:sldChg chg="addSp modSp add">
        <pc:chgData name="Matt Kayrish" userId="86b0ed96aac4a264" providerId="LiveId" clId="{B1A58E6E-1392-48C8-85C1-11A192287C1F}" dt="2020-04-08T02:21:16.705" v="4958"/>
        <pc:sldMkLst>
          <pc:docMk/>
          <pc:sldMk cId="3903403927" sldId="907"/>
        </pc:sldMkLst>
        <pc:spChg chg="mod">
          <ac:chgData name="Matt Kayrish" userId="86b0ed96aac4a264" providerId="LiveId" clId="{B1A58E6E-1392-48C8-85C1-11A192287C1F}" dt="2020-04-08T02:18:28.315" v="4677" actId="20577"/>
          <ac:spMkLst>
            <pc:docMk/>
            <pc:sldMk cId="3903403927" sldId="907"/>
            <ac:spMk id="2" creationId="{00000000-0000-0000-0000-000000000000}"/>
          </ac:spMkLst>
        </pc:spChg>
        <pc:spChg chg="mod">
          <ac:chgData name="Matt Kayrish" userId="86b0ed96aac4a264" providerId="LiveId" clId="{B1A58E6E-1392-48C8-85C1-11A192287C1F}" dt="2020-04-08T02:18:50.005" v="4777" actId="20577"/>
          <ac:spMkLst>
            <pc:docMk/>
            <pc:sldMk cId="3903403927" sldId="907"/>
            <ac:spMk id="3" creationId="{68770855-DDDB-4AE9-8D89-1222228F18E2}"/>
          </ac:spMkLst>
        </pc:spChg>
        <pc:spChg chg="add">
          <ac:chgData name="Matt Kayrish" userId="86b0ed96aac4a264" providerId="LiveId" clId="{B1A58E6E-1392-48C8-85C1-11A192287C1F}" dt="2020-04-08T02:21:16.705" v="4958"/>
          <ac:spMkLst>
            <pc:docMk/>
            <pc:sldMk cId="3903403927" sldId="907"/>
            <ac:spMk id="10" creationId="{C3BAC006-7C0F-4491-85FF-604C7EFD2AF0}"/>
          </ac:spMkLst>
        </pc:spChg>
        <pc:picChg chg="add mod">
          <ac:chgData name="Matt Kayrish" userId="86b0ed96aac4a264" providerId="LiveId" clId="{B1A58E6E-1392-48C8-85C1-11A192287C1F}" dt="2020-04-08T02:19:19.259" v="4779" actId="1076"/>
          <ac:picMkLst>
            <pc:docMk/>
            <pc:sldMk cId="3903403927" sldId="907"/>
            <ac:picMk id="4" creationId="{C1524306-8ABE-4DD5-A272-D4AC17697F34}"/>
          </ac:picMkLst>
        </pc:picChg>
        <pc:picChg chg="add mod">
          <ac:chgData name="Matt Kayrish" userId="86b0ed96aac4a264" providerId="LiveId" clId="{B1A58E6E-1392-48C8-85C1-11A192287C1F}" dt="2020-04-08T02:19:38.128" v="4781" actId="1076"/>
          <ac:picMkLst>
            <pc:docMk/>
            <pc:sldMk cId="3903403927" sldId="907"/>
            <ac:picMk id="9" creationId="{6658C5F9-4192-4BF3-AF89-A0531CAA6E1F}"/>
          </ac:picMkLst>
        </pc:picChg>
      </pc:sldChg>
      <pc:sldChg chg="addSp delSp modSp add">
        <pc:chgData name="Matt Kayrish" userId="86b0ed96aac4a264" providerId="LiveId" clId="{B1A58E6E-1392-48C8-85C1-11A192287C1F}" dt="2020-04-08T02:24:18.175" v="5314" actId="20577"/>
        <pc:sldMkLst>
          <pc:docMk/>
          <pc:sldMk cId="3574098291" sldId="908"/>
        </pc:sldMkLst>
        <pc:spChg chg="mod">
          <ac:chgData name="Matt Kayrish" userId="86b0ed96aac4a264" providerId="LiveId" clId="{B1A58E6E-1392-48C8-85C1-11A192287C1F}" dt="2020-04-08T02:24:18.175" v="5314" actId="20577"/>
          <ac:spMkLst>
            <pc:docMk/>
            <pc:sldMk cId="3574098291" sldId="908"/>
            <ac:spMk id="2" creationId="{00000000-0000-0000-0000-000000000000}"/>
          </ac:spMkLst>
        </pc:spChg>
        <pc:spChg chg="mod">
          <ac:chgData name="Matt Kayrish" userId="86b0ed96aac4a264" providerId="LiveId" clId="{B1A58E6E-1392-48C8-85C1-11A192287C1F}" dt="2020-04-08T02:20:33.067" v="4954" actId="20577"/>
          <ac:spMkLst>
            <pc:docMk/>
            <pc:sldMk cId="3574098291" sldId="908"/>
            <ac:spMk id="3" creationId="{68770855-DDDB-4AE9-8D89-1222228F18E2}"/>
          </ac:spMkLst>
        </pc:spChg>
        <pc:spChg chg="add del mod">
          <ac:chgData name="Matt Kayrish" userId="86b0ed96aac4a264" providerId="LiveId" clId="{B1A58E6E-1392-48C8-85C1-11A192287C1F}" dt="2020-04-08T02:23:17.117" v="5083" actId="478"/>
          <ac:spMkLst>
            <pc:docMk/>
            <pc:sldMk cId="3574098291" sldId="908"/>
            <ac:spMk id="9" creationId="{543426E7-4B1C-442F-A795-16757965FB2E}"/>
          </ac:spMkLst>
        </pc:spChg>
        <pc:spChg chg="add mod">
          <ac:chgData name="Matt Kayrish" userId="86b0ed96aac4a264" providerId="LiveId" clId="{B1A58E6E-1392-48C8-85C1-11A192287C1F}" dt="2020-04-08T02:22:50.096" v="5082" actId="6549"/>
          <ac:spMkLst>
            <pc:docMk/>
            <pc:sldMk cId="3574098291" sldId="908"/>
            <ac:spMk id="10" creationId="{82BB71D1-4848-4F44-9631-367C3BEBDC3A}"/>
          </ac:spMkLst>
        </pc:spChg>
        <pc:spChg chg="add mod">
          <ac:chgData name="Matt Kayrish" userId="86b0ed96aac4a264" providerId="LiveId" clId="{B1A58E6E-1392-48C8-85C1-11A192287C1F}" dt="2020-04-08T02:24:15.694" v="5312" actId="1076"/>
          <ac:spMkLst>
            <pc:docMk/>
            <pc:sldMk cId="3574098291" sldId="908"/>
            <ac:spMk id="11" creationId="{DF0D07EB-6E93-4644-95A4-DC485BB2D3E0}"/>
          </ac:spMkLst>
        </pc:spChg>
        <pc:picChg chg="add mod">
          <ac:chgData name="Matt Kayrish" userId="86b0ed96aac4a264" providerId="LiveId" clId="{B1A58E6E-1392-48C8-85C1-11A192287C1F}" dt="2020-04-08T02:20:54.065" v="4956" actId="1076"/>
          <ac:picMkLst>
            <pc:docMk/>
            <pc:sldMk cId="3574098291" sldId="908"/>
            <ac:picMk id="4" creationId="{6487AD92-1B6E-4BD1-8902-4174F7A35ECC}"/>
          </ac:picMkLst>
        </pc:picChg>
        <pc:picChg chg="add mod">
          <ac:chgData name="Matt Kayrish" userId="86b0ed96aac4a264" providerId="LiveId" clId="{B1A58E6E-1392-48C8-85C1-11A192287C1F}" dt="2020-04-08T02:23:43.966" v="5086" actId="1076"/>
          <ac:picMkLst>
            <pc:docMk/>
            <pc:sldMk cId="3574098291" sldId="908"/>
            <ac:picMk id="5" creationId="{1A9294EE-4390-4AD2-A180-32A6856FE8AE}"/>
          </ac:picMkLst>
        </pc:picChg>
      </pc:sldChg>
      <pc:sldChg chg="addSp delSp modSp add">
        <pc:chgData name="Matt Kayrish" userId="86b0ed96aac4a264" providerId="LiveId" clId="{B1A58E6E-1392-48C8-85C1-11A192287C1F}" dt="2020-04-08T02:28:04.117" v="5492" actId="1076"/>
        <pc:sldMkLst>
          <pc:docMk/>
          <pc:sldMk cId="3531725163" sldId="909"/>
        </pc:sldMkLst>
        <pc:spChg chg="add mod">
          <ac:chgData name="Matt Kayrish" userId="86b0ed96aac4a264" providerId="LiveId" clId="{B1A58E6E-1392-48C8-85C1-11A192287C1F}" dt="2020-04-08T02:28:02.076" v="5491" actId="1076"/>
          <ac:spMkLst>
            <pc:docMk/>
            <pc:sldMk cId="3531725163" sldId="909"/>
            <ac:spMk id="12" creationId="{3D158AE5-CBF3-4F19-9393-A8F5F1D86F80}"/>
          </ac:spMkLst>
        </pc:spChg>
        <pc:picChg chg="del">
          <ac:chgData name="Matt Kayrish" userId="86b0ed96aac4a264" providerId="LiveId" clId="{B1A58E6E-1392-48C8-85C1-11A192287C1F}" dt="2020-04-08T02:27:07.514" v="5482" actId="478"/>
          <ac:picMkLst>
            <pc:docMk/>
            <pc:sldMk cId="3531725163" sldId="909"/>
            <ac:picMk id="3" creationId="{B0EC1B82-6EF4-4E05-B1C0-A04027BF4CD1}"/>
          </ac:picMkLst>
        </pc:picChg>
        <pc:picChg chg="add mod">
          <ac:chgData name="Matt Kayrish" userId="86b0ed96aac4a264" providerId="LiveId" clId="{B1A58E6E-1392-48C8-85C1-11A192287C1F}" dt="2020-04-08T02:28:04.117" v="5492" actId="1076"/>
          <ac:picMkLst>
            <pc:docMk/>
            <pc:sldMk cId="3531725163" sldId="909"/>
            <ac:picMk id="4" creationId="{0E5210A8-FE53-42BF-BD47-ACE43696FC63}"/>
          </ac:picMkLst>
        </pc:picChg>
        <pc:picChg chg="add mod">
          <ac:chgData name="Matt Kayrish" userId="86b0ed96aac4a264" providerId="LiveId" clId="{B1A58E6E-1392-48C8-85C1-11A192287C1F}" dt="2020-04-08T02:27:17.059" v="5485" actId="1076"/>
          <ac:picMkLst>
            <pc:docMk/>
            <pc:sldMk cId="3531725163" sldId="909"/>
            <ac:picMk id="10" creationId="{2EE8E3ED-EE88-468A-9A21-958E5749A484}"/>
          </ac:picMkLst>
        </pc:picChg>
      </pc:sldChg>
      <pc:sldChg chg="addSp delSp modSp add ord">
        <pc:chgData name="Matt Kayrish" userId="86b0ed96aac4a264" providerId="LiveId" clId="{B1A58E6E-1392-48C8-85C1-11A192287C1F}" dt="2020-04-08T02:40:16.463" v="6135" actId="14100"/>
        <pc:sldMkLst>
          <pc:docMk/>
          <pc:sldMk cId="1852674794" sldId="910"/>
        </pc:sldMkLst>
        <pc:spChg chg="mod">
          <ac:chgData name="Matt Kayrish" userId="86b0ed96aac4a264" providerId="LiveId" clId="{B1A58E6E-1392-48C8-85C1-11A192287C1F}" dt="2020-04-08T02:33:48.167" v="5758" actId="20577"/>
          <ac:spMkLst>
            <pc:docMk/>
            <pc:sldMk cId="1852674794" sldId="910"/>
            <ac:spMk id="2" creationId="{00000000-0000-0000-0000-000000000000}"/>
          </ac:spMkLst>
        </pc:spChg>
        <pc:spChg chg="add mod">
          <ac:chgData name="Matt Kayrish" userId="86b0ed96aac4a264" providerId="LiveId" clId="{B1A58E6E-1392-48C8-85C1-11A192287C1F}" dt="2020-04-08T02:35:39.444" v="5852" actId="1037"/>
          <ac:spMkLst>
            <pc:docMk/>
            <pc:sldMk cId="1852674794" sldId="910"/>
            <ac:spMk id="6" creationId="{CD6B41DD-BEC6-4D09-B9C0-873A7560902A}"/>
          </ac:spMkLst>
        </pc:spChg>
        <pc:spChg chg="mod">
          <ac:chgData name="Matt Kayrish" userId="86b0ed96aac4a264" providerId="LiveId" clId="{B1A58E6E-1392-48C8-85C1-11A192287C1F}" dt="2020-04-08T02:34:06.510" v="5794" actId="20577"/>
          <ac:spMkLst>
            <pc:docMk/>
            <pc:sldMk cId="1852674794" sldId="910"/>
            <ac:spMk id="9" creationId="{D4316A40-B33B-41F6-B5C1-F2A87D47BD27}"/>
          </ac:spMkLst>
        </pc:spChg>
        <pc:spChg chg="del">
          <ac:chgData name="Matt Kayrish" userId="86b0ed96aac4a264" providerId="LiveId" clId="{B1A58E6E-1392-48C8-85C1-11A192287C1F}" dt="2020-04-08T02:34:14.677" v="5797" actId="478"/>
          <ac:spMkLst>
            <pc:docMk/>
            <pc:sldMk cId="1852674794" sldId="910"/>
            <ac:spMk id="11" creationId="{B9380ADB-2521-4046-855F-7DE9C6836568}"/>
          </ac:spMkLst>
        </pc:spChg>
        <pc:spChg chg="del">
          <ac:chgData name="Matt Kayrish" userId="86b0ed96aac4a264" providerId="LiveId" clId="{B1A58E6E-1392-48C8-85C1-11A192287C1F}" dt="2020-04-08T02:34:16.940" v="5798" actId="478"/>
          <ac:spMkLst>
            <pc:docMk/>
            <pc:sldMk cId="1852674794" sldId="910"/>
            <ac:spMk id="12" creationId="{3D158AE5-CBF3-4F19-9393-A8F5F1D86F80}"/>
          </ac:spMkLst>
        </pc:spChg>
        <pc:spChg chg="add mod">
          <ac:chgData name="Matt Kayrish" userId="86b0ed96aac4a264" providerId="LiveId" clId="{B1A58E6E-1392-48C8-85C1-11A192287C1F}" dt="2020-04-08T02:38:50.135" v="5987" actId="20577"/>
          <ac:spMkLst>
            <pc:docMk/>
            <pc:sldMk cId="1852674794" sldId="910"/>
            <ac:spMk id="19" creationId="{7947CF9E-8FC2-480A-88E4-786FA845241B}"/>
          </ac:spMkLst>
        </pc:spChg>
        <pc:spChg chg="add mod">
          <ac:chgData name="Matt Kayrish" userId="86b0ed96aac4a264" providerId="LiveId" clId="{B1A58E6E-1392-48C8-85C1-11A192287C1F}" dt="2020-04-08T02:39:51.729" v="6128" actId="1076"/>
          <ac:spMkLst>
            <pc:docMk/>
            <pc:sldMk cId="1852674794" sldId="910"/>
            <ac:spMk id="22" creationId="{D2B2F89F-3124-4B33-AA76-CFDCE89BA893}"/>
          </ac:spMkLst>
        </pc:spChg>
        <pc:picChg chg="add mod">
          <ac:chgData name="Matt Kayrish" userId="86b0ed96aac4a264" providerId="LiveId" clId="{B1A58E6E-1392-48C8-85C1-11A192287C1F}" dt="2020-04-08T02:34:59.872" v="5802" actId="1076"/>
          <ac:picMkLst>
            <pc:docMk/>
            <pc:sldMk cId="1852674794" sldId="910"/>
            <ac:picMk id="3" creationId="{34CDC588-A77D-4764-9C13-18AC8B4CCD1C}"/>
          </ac:picMkLst>
        </pc:picChg>
        <pc:picChg chg="del">
          <ac:chgData name="Matt Kayrish" userId="86b0ed96aac4a264" providerId="LiveId" clId="{B1A58E6E-1392-48C8-85C1-11A192287C1F}" dt="2020-04-08T02:34:17.913" v="5799" actId="478"/>
          <ac:picMkLst>
            <pc:docMk/>
            <pc:sldMk cId="1852674794" sldId="910"/>
            <ac:picMk id="4" creationId="{0E5210A8-FE53-42BF-BD47-ACE43696FC63}"/>
          </ac:picMkLst>
        </pc:picChg>
        <pc:picChg chg="del">
          <ac:chgData name="Matt Kayrish" userId="86b0ed96aac4a264" providerId="LiveId" clId="{B1A58E6E-1392-48C8-85C1-11A192287C1F}" dt="2020-04-08T02:34:12.648" v="5796" actId="478"/>
          <ac:picMkLst>
            <pc:docMk/>
            <pc:sldMk cId="1852674794" sldId="910"/>
            <ac:picMk id="5" creationId="{2D265889-E43C-4F1F-AA04-11A8620B7685}"/>
          </ac:picMkLst>
        </pc:picChg>
        <pc:picChg chg="del">
          <ac:chgData name="Matt Kayrish" userId="86b0ed96aac4a264" providerId="LiveId" clId="{B1A58E6E-1392-48C8-85C1-11A192287C1F}" dt="2020-04-08T02:34:19.470" v="5800" actId="478"/>
          <ac:picMkLst>
            <pc:docMk/>
            <pc:sldMk cId="1852674794" sldId="910"/>
            <ac:picMk id="10" creationId="{2EE8E3ED-EE88-468A-9A21-958E5749A484}"/>
          </ac:picMkLst>
        </pc:picChg>
        <pc:picChg chg="add mod">
          <ac:chgData name="Matt Kayrish" userId="86b0ed96aac4a264" providerId="LiveId" clId="{B1A58E6E-1392-48C8-85C1-11A192287C1F}" dt="2020-04-08T02:38:40.121" v="5979" actId="14100"/>
          <ac:picMkLst>
            <pc:docMk/>
            <pc:sldMk cId="1852674794" sldId="910"/>
            <ac:picMk id="20" creationId="{4566343A-BD5A-4966-8082-08CC4672C6E3}"/>
          </ac:picMkLst>
        </pc:picChg>
        <pc:picChg chg="add mod">
          <ac:chgData name="Matt Kayrish" userId="86b0ed96aac4a264" providerId="LiveId" clId="{B1A58E6E-1392-48C8-85C1-11A192287C1F}" dt="2020-04-08T02:38:31.942" v="5977" actId="1076"/>
          <ac:picMkLst>
            <pc:docMk/>
            <pc:sldMk cId="1852674794" sldId="910"/>
            <ac:picMk id="21" creationId="{2E67F48D-42D6-430B-A55D-ABD5C13EA3F2}"/>
          </ac:picMkLst>
        </pc:picChg>
        <pc:cxnChg chg="del">
          <ac:chgData name="Matt Kayrish" userId="86b0ed96aac4a264" providerId="LiveId" clId="{B1A58E6E-1392-48C8-85C1-11A192287C1F}" dt="2020-04-08T02:34:10.943" v="5795" actId="478"/>
          <ac:cxnSpMkLst>
            <pc:docMk/>
            <pc:sldMk cId="1852674794" sldId="910"/>
            <ac:cxnSpMk id="13" creationId="{F2A73859-F693-43A7-9F63-51AFF0E59230}"/>
          </ac:cxnSpMkLst>
        </pc:cxnChg>
        <pc:cxnChg chg="add mod">
          <ac:chgData name="Matt Kayrish" userId="86b0ed96aac4a264" providerId="LiveId" clId="{B1A58E6E-1392-48C8-85C1-11A192287C1F}" dt="2020-04-08T02:35:32.743" v="5844" actId="1035"/>
          <ac:cxnSpMkLst>
            <pc:docMk/>
            <pc:sldMk cId="1852674794" sldId="910"/>
            <ac:cxnSpMk id="15" creationId="{34AA91C9-A90F-433A-A341-0D6B18FFFF3D}"/>
          </ac:cxnSpMkLst>
        </pc:cxnChg>
        <pc:cxnChg chg="add mod">
          <ac:chgData name="Matt Kayrish" userId="86b0ed96aac4a264" providerId="LiveId" clId="{B1A58E6E-1392-48C8-85C1-11A192287C1F}" dt="2020-04-08T02:36:59.328" v="5856" actId="14100"/>
          <ac:cxnSpMkLst>
            <pc:docMk/>
            <pc:sldMk cId="1852674794" sldId="910"/>
            <ac:cxnSpMk id="16" creationId="{9978CD70-B968-4899-A635-167EBDE166C4}"/>
          </ac:cxnSpMkLst>
        </pc:cxnChg>
        <pc:cxnChg chg="add mod">
          <ac:chgData name="Matt Kayrish" userId="86b0ed96aac4a264" providerId="LiveId" clId="{B1A58E6E-1392-48C8-85C1-11A192287C1F}" dt="2020-04-08T02:40:08.708" v="6132" actId="14100"/>
          <ac:cxnSpMkLst>
            <pc:docMk/>
            <pc:sldMk cId="1852674794" sldId="910"/>
            <ac:cxnSpMk id="23" creationId="{6DF02F57-FB76-4324-A8A3-EA4B9B57DB38}"/>
          </ac:cxnSpMkLst>
        </pc:cxnChg>
        <pc:cxnChg chg="add mod">
          <ac:chgData name="Matt Kayrish" userId="86b0ed96aac4a264" providerId="LiveId" clId="{B1A58E6E-1392-48C8-85C1-11A192287C1F}" dt="2020-04-08T02:40:16.463" v="6135" actId="14100"/>
          <ac:cxnSpMkLst>
            <pc:docMk/>
            <pc:sldMk cId="1852674794" sldId="910"/>
            <ac:cxnSpMk id="26" creationId="{7CAA80F3-CA94-46E6-BF3E-355F8F2ADDCD}"/>
          </ac:cxnSpMkLst>
        </pc:cxnChg>
      </pc:sldChg>
      <pc:sldChg chg="add del">
        <pc:chgData name="Matt Kayrish" userId="86b0ed96aac4a264" providerId="LiveId" clId="{B1A58E6E-1392-48C8-85C1-11A192287C1F}" dt="2020-04-08T02:28:33.233" v="5495" actId="47"/>
        <pc:sldMkLst>
          <pc:docMk/>
          <pc:sldMk cId="2275095693" sldId="910"/>
        </pc:sldMkLst>
      </pc:sldChg>
      <pc:sldChg chg="addSp delSp modSp add">
        <pc:chgData name="Matt Kayrish" userId="86b0ed96aac4a264" providerId="LiveId" clId="{B1A58E6E-1392-48C8-85C1-11A192287C1F}" dt="2020-04-08T02:47:32.007" v="6275" actId="1076"/>
        <pc:sldMkLst>
          <pc:docMk/>
          <pc:sldMk cId="2404862325" sldId="911"/>
        </pc:sldMkLst>
        <pc:spChg chg="add">
          <ac:chgData name="Matt Kayrish" userId="86b0ed96aac4a264" providerId="LiveId" clId="{B1A58E6E-1392-48C8-85C1-11A192287C1F}" dt="2020-04-08T02:47:28.397" v="6274"/>
          <ac:spMkLst>
            <pc:docMk/>
            <pc:sldMk cId="2404862325" sldId="911"/>
            <ac:spMk id="9" creationId="{1CC01B69-E1CE-45A8-B6F0-5FAE1535A3D1}"/>
          </ac:spMkLst>
        </pc:spChg>
        <pc:picChg chg="del">
          <ac:chgData name="Matt Kayrish" userId="86b0ed96aac4a264" providerId="LiveId" clId="{B1A58E6E-1392-48C8-85C1-11A192287C1F}" dt="2020-04-08T02:42:52.895" v="6222" actId="478"/>
          <ac:picMkLst>
            <pc:docMk/>
            <pc:sldMk cId="2404862325" sldId="911"/>
            <ac:picMk id="3" creationId="{8D688310-295C-4450-B624-EE2DB7782F58}"/>
          </ac:picMkLst>
        </pc:picChg>
        <pc:picChg chg="add mod">
          <ac:chgData name="Matt Kayrish" userId="86b0ed96aac4a264" providerId="LiveId" clId="{B1A58E6E-1392-48C8-85C1-11A192287C1F}" dt="2020-04-08T02:47:32.007" v="6275" actId="1076"/>
          <ac:picMkLst>
            <pc:docMk/>
            <pc:sldMk cId="2404862325" sldId="911"/>
            <ac:picMk id="4" creationId="{2FE2CB14-CB3F-4538-963B-231BC1009EBE}"/>
          </ac:picMkLst>
        </pc:picChg>
        <pc:picChg chg="add mod">
          <ac:chgData name="Matt Kayrish" userId="86b0ed96aac4a264" providerId="LiveId" clId="{B1A58E6E-1392-48C8-85C1-11A192287C1F}" dt="2020-04-08T02:43:45.577" v="6231" actId="14100"/>
          <ac:picMkLst>
            <pc:docMk/>
            <pc:sldMk cId="2404862325" sldId="911"/>
            <ac:picMk id="5" creationId="{6ADA2F39-989B-457A-A30F-592392AEDCDC}"/>
          </ac:picMkLst>
        </pc:picChg>
      </pc:sldChg>
      <pc:sldChg chg="addSp delSp modSp add">
        <pc:chgData name="Matt Kayrish" userId="86b0ed96aac4a264" providerId="LiveId" clId="{B1A58E6E-1392-48C8-85C1-11A192287C1F}" dt="2020-04-08T02:48:10.888" v="6357" actId="404"/>
        <pc:sldMkLst>
          <pc:docMk/>
          <pc:sldMk cId="2696557450" sldId="912"/>
        </pc:sldMkLst>
        <pc:spChg chg="mod">
          <ac:chgData name="Matt Kayrish" userId="86b0ed96aac4a264" providerId="LiveId" clId="{B1A58E6E-1392-48C8-85C1-11A192287C1F}" dt="2020-04-08T02:48:10.888" v="6357" actId="404"/>
          <ac:spMkLst>
            <pc:docMk/>
            <pc:sldMk cId="2696557450" sldId="912"/>
            <ac:spMk id="2" creationId="{00000000-0000-0000-0000-000000000000}"/>
          </ac:spMkLst>
        </pc:spChg>
        <pc:spChg chg="add mod">
          <ac:chgData name="Matt Kayrish" userId="86b0ed96aac4a264" providerId="LiveId" clId="{B1A58E6E-1392-48C8-85C1-11A192287C1F}" dt="2020-04-08T02:47:24.238" v="6273" actId="1076"/>
          <ac:spMkLst>
            <pc:docMk/>
            <pc:sldMk cId="2696557450" sldId="912"/>
            <ac:spMk id="9" creationId="{2377D031-8809-4349-A446-D4706FB42004}"/>
          </ac:spMkLst>
        </pc:spChg>
        <pc:picChg chg="add mod">
          <ac:chgData name="Matt Kayrish" userId="86b0ed96aac4a264" providerId="LiveId" clId="{B1A58E6E-1392-48C8-85C1-11A192287C1F}" dt="2020-04-08T02:46:46.735" v="6248" actId="14100"/>
          <ac:picMkLst>
            <pc:docMk/>
            <pc:sldMk cId="2696557450" sldId="912"/>
            <ac:picMk id="3" creationId="{5B69EC43-3C5F-4108-ACE0-FD037D076185}"/>
          </ac:picMkLst>
        </pc:picChg>
        <pc:picChg chg="del">
          <ac:chgData name="Matt Kayrish" userId="86b0ed96aac4a264" providerId="LiveId" clId="{B1A58E6E-1392-48C8-85C1-11A192287C1F}" dt="2020-04-08T02:44:44.570" v="6245" actId="478"/>
          <ac:picMkLst>
            <pc:docMk/>
            <pc:sldMk cId="2696557450" sldId="912"/>
            <ac:picMk id="4" creationId="{F74604CD-2120-4690-87BE-03D0F00A14D5}"/>
          </ac:picMkLst>
        </pc:picChg>
        <pc:picChg chg="add mod">
          <ac:chgData name="Matt Kayrish" userId="86b0ed96aac4a264" providerId="LiveId" clId="{B1A58E6E-1392-48C8-85C1-11A192287C1F}" dt="2020-04-08T02:47:10.176" v="6252" actId="1076"/>
          <ac:picMkLst>
            <pc:docMk/>
            <pc:sldMk cId="2696557450" sldId="912"/>
            <ac:picMk id="5" creationId="{E7FAC72C-F407-41BE-89C4-1606C35C2D71}"/>
          </ac:picMkLst>
        </pc:picChg>
      </pc:sldChg>
      <pc:sldChg chg="addSp delSp modSp add">
        <pc:chgData name="Matt Kayrish" userId="86b0ed96aac4a264" providerId="LiveId" clId="{B1A58E6E-1392-48C8-85C1-11A192287C1F}" dt="2020-04-08T03:08:00.952" v="8279" actId="20577"/>
        <pc:sldMkLst>
          <pc:docMk/>
          <pc:sldMk cId="2754492689" sldId="913"/>
        </pc:sldMkLst>
        <pc:spChg chg="mod">
          <ac:chgData name="Matt Kayrish" userId="86b0ed96aac4a264" providerId="LiveId" clId="{B1A58E6E-1392-48C8-85C1-11A192287C1F}" dt="2020-04-08T02:57:17.123" v="7477" actId="20577"/>
          <ac:spMkLst>
            <pc:docMk/>
            <pc:sldMk cId="2754492689" sldId="913"/>
            <ac:spMk id="2" creationId="{00000000-0000-0000-0000-000000000000}"/>
          </ac:spMkLst>
        </pc:spChg>
        <pc:spChg chg="add mod">
          <ac:chgData name="Matt Kayrish" userId="86b0ed96aac4a264" providerId="LiveId" clId="{B1A58E6E-1392-48C8-85C1-11A192287C1F}" dt="2020-04-08T02:59:17.325" v="7816" actId="11529"/>
          <ac:spMkLst>
            <pc:docMk/>
            <pc:sldMk cId="2754492689" sldId="913"/>
            <ac:spMk id="5" creationId="{D699E536-2167-4A51-8736-62EA2513F42B}"/>
          </ac:spMkLst>
        </pc:spChg>
        <pc:spChg chg="add mod">
          <ac:chgData name="Matt Kayrish" userId="86b0ed96aac4a264" providerId="LiveId" clId="{B1A58E6E-1392-48C8-85C1-11A192287C1F}" dt="2020-04-08T02:59:46.681" v="7867" actId="1076"/>
          <ac:spMkLst>
            <pc:docMk/>
            <pc:sldMk cId="2754492689" sldId="913"/>
            <ac:spMk id="6" creationId="{3EBB2186-C915-4A0B-B00D-232984B2472E}"/>
          </ac:spMkLst>
        </pc:spChg>
        <pc:spChg chg="mod">
          <ac:chgData name="Matt Kayrish" userId="86b0ed96aac4a264" providerId="LiveId" clId="{B1A58E6E-1392-48C8-85C1-11A192287C1F}" dt="2020-04-08T03:08:00.952" v="8279" actId="20577"/>
          <ac:spMkLst>
            <pc:docMk/>
            <pc:sldMk cId="2754492689" sldId="913"/>
            <ac:spMk id="8" creationId="{D662E81F-128F-4F6D-B48A-97732E4ED581}"/>
          </ac:spMkLst>
        </pc:spChg>
        <pc:spChg chg="mod">
          <ac:chgData name="Matt Kayrish" userId="86b0ed96aac4a264" providerId="LiveId" clId="{B1A58E6E-1392-48C8-85C1-11A192287C1F}" dt="2020-04-08T02:58:20.957" v="7812" actId="1076"/>
          <ac:spMkLst>
            <pc:docMk/>
            <pc:sldMk cId="2754492689" sldId="913"/>
            <ac:spMk id="9" creationId="{FF33DBBB-09C7-4568-B5D7-BDBC73976DA2}"/>
          </ac:spMkLst>
        </pc:spChg>
        <pc:spChg chg="del">
          <ac:chgData name="Matt Kayrish" userId="86b0ed96aac4a264" providerId="LiveId" clId="{B1A58E6E-1392-48C8-85C1-11A192287C1F}" dt="2020-04-08T02:58:23.058" v="7813" actId="478"/>
          <ac:spMkLst>
            <pc:docMk/>
            <pc:sldMk cId="2754492689" sldId="913"/>
            <ac:spMk id="10" creationId="{5A3D434A-9F5E-4F11-BB40-97B0514AEBB3}"/>
          </ac:spMkLst>
        </pc:spChg>
        <pc:picChg chg="add mod">
          <ac:chgData name="Matt Kayrish" userId="86b0ed96aac4a264" providerId="LiveId" clId="{B1A58E6E-1392-48C8-85C1-11A192287C1F}" dt="2020-04-08T02:59:06.224" v="7815" actId="1076"/>
          <ac:picMkLst>
            <pc:docMk/>
            <pc:sldMk cId="2754492689" sldId="913"/>
            <ac:picMk id="3" creationId="{35E7CC9C-AE94-4453-BA79-157811CC0890}"/>
          </ac:picMkLst>
        </pc:picChg>
        <pc:picChg chg="del">
          <ac:chgData name="Matt Kayrish" userId="86b0ed96aac4a264" providerId="LiveId" clId="{B1A58E6E-1392-48C8-85C1-11A192287C1F}" dt="2020-04-08T02:58:16.212" v="7811" actId="478"/>
          <ac:picMkLst>
            <pc:docMk/>
            <pc:sldMk cId="2754492689" sldId="913"/>
            <ac:picMk id="4" creationId="{25D6CC13-BEC8-4A40-9BAD-DA0AA6D43CB9}"/>
          </ac:picMkLst>
        </pc:picChg>
      </pc:sldChg>
      <pc:sldChg chg="addSp delSp modSp add">
        <pc:chgData name="Matt Kayrish" userId="86b0ed96aac4a264" providerId="LiveId" clId="{B1A58E6E-1392-48C8-85C1-11A192287C1F}" dt="2020-04-08T03:04:14.210" v="8004" actId="14100"/>
        <pc:sldMkLst>
          <pc:docMk/>
          <pc:sldMk cId="3843362437" sldId="914"/>
        </pc:sldMkLst>
        <pc:spChg chg="del">
          <ac:chgData name="Matt Kayrish" userId="86b0ed96aac4a264" providerId="LiveId" clId="{B1A58E6E-1392-48C8-85C1-11A192287C1F}" dt="2020-04-08T02:59:58.461" v="7870" actId="478"/>
          <ac:spMkLst>
            <pc:docMk/>
            <pc:sldMk cId="3843362437" sldId="914"/>
            <ac:spMk id="5" creationId="{D699E536-2167-4A51-8736-62EA2513F42B}"/>
          </ac:spMkLst>
        </pc:spChg>
        <pc:spChg chg="del">
          <ac:chgData name="Matt Kayrish" userId="86b0ed96aac4a264" providerId="LiveId" clId="{B1A58E6E-1392-48C8-85C1-11A192287C1F}" dt="2020-04-08T03:00:22.001" v="7873" actId="478"/>
          <ac:spMkLst>
            <pc:docMk/>
            <pc:sldMk cId="3843362437" sldId="914"/>
            <ac:spMk id="6" creationId="{3EBB2186-C915-4A0B-B00D-232984B2472E}"/>
          </ac:spMkLst>
        </pc:spChg>
        <pc:spChg chg="add mod">
          <ac:chgData name="Matt Kayrish" userId="86b0ed96aac4a264" providerId="LiveId" clId="{B1A58E6E-1392-48C8-85C1-11A192287C1F}" dt="2020-04-08T03:03:07.974" v="7995" actId="1037"/>
          <ac:spMkLst>
            <pc:docMk/>
            <pc:sldMk cId="3843362437" sldId="914"/>
            <ac:spMk id="13" creationId="{2188D05C-6CCD-4EC1-AF3E-2E0F39E7AB91}"/>
          </ac:spMkLst>
        </pc:spChg>
        <pc:picChg chg="del">
          <ac:chgData name="Matt Kayrish" userId="86b0ed96aac4a264" providerId="LiveId" clId="{B1A58E6E-1392-48C8-85C1-11A192287C1F}" dt="2020-04-08T02:59:55.851" v="7869" actId="478"/>
          <ac:picMkLst>
            <pc:docMk/>
            <pc:sldMk cId="3843362437" sldId="914"/>
            <ac:picMk id="3" creationId="{35E7CC9C-AE94-4453-BA79-157811CC0890}"/>
          </ac:picMkLst>
        </pc:picChg>
        <pc:picChg chg="add mod">
          <ac:chgData name="Matt Kayrish" userId="86b0ed96aac4a264" providerId="LiveId" clId="{B1A58E6E-1392-48C8-85C1-11A192287C1F}" dt="2020-04-08T03:00:19.767" v="7872" actId="1076"/>
          <ac:picMkLst>
            <pc:docMk/>
            <pc:sldMk cId="3843362437" sldId="914"/>
            <ac:picMk id="4" creationId="{2714B4D5-1ADA-461D-B74F-0653C076E615}"/>
          </ac:picMkLst>
        </pc:picChg>
        <pc:picChg chg="add mod">
          <ac:chgData name="Matt Kayrish" userId="86b0ed96aac4a264" providerId="LiveId" clId="{B1A58E6E-1392-48C8-85C1-11A192287C1F}" dt="2020-04-08T03:02:16.339" v="7876" actId="14100"/>
          <ac:picMkLst>
            <pc:docMk/>
            <pc:sldMk cId="3843362437" sldId="914"/>
            <ac:picMk id="10" creationId="{99224390-D873-4F9C-88A5-7620030E481A}"/>
          </ac:picMkLst>
        </pc:picChg>
        <pc:cxnChg chg="add mod">
          <ac:chgData name="Matt Kayrish" userId="86b0ed96aac4a264" providerId="LiveId" clId="{B1A58E6E-1392-48C8-85C1-11A192287C1F}" dt="2020-04-08T03:02:27.425" v="7877" actId="11529"/>
          <ac:cxnSpMkLst>
            <pc:docMk/>
            <pc:sldMk cId="3843362437" sldId="914"/>
            <ac:cxnSpMk id="12" creationId="{E802D63E-84FC-4CB8-85E7-B210DBFF84D9}"/>
          </ac:cxnSpMkLst>
        </pc:cxnChg>
        <pc:cxnChg chg="add mod">
          <ac:chgData name="Matt Kayrish" userId="86b0ed96aac4a264" providerId="LiveId" clId="{B1A58E6E-1392-48C8-85C1-11A192287C1F}" dt="2020-04-08T03:04:14.210" v="8004" actId="14100"/>
          <ac:cxnSpMkLst>
            <pc:docMk/>
            <pc:sldMk cId="3843362437" sldId="914"/>
            <ac:cxnSpMk id="14" creationId="{863BB44F-3818-4AF7-AC5D-468698B2D02D}"/>
          </ac:cxnSpMkLst>
        </pc:cxnChg>
      </pc:sldChg>
      <pc:sldChg chg="addSp delSp modSp add">
        <pc:chgData name="Matt Kayrish" userId="86b0ed96aac4a264" providerId="LiveId" clId="{B1A58E6E-1392-48C8-85C1-11A192287C1F}" dt="2020-04-08T03:07:52.746" v="8277" actId="20577"/>
        <pc:sldMkLst>
          <pc:docMk/>
          <pc:sldMk cId="3914599711" sldId="915"/>
        </pc:sldMkLst>
        <pc:spChg chg="add mod">
          <ac:chgData name="Matt Kayrish" userId="86b0ed96aac4a264" providerId="LiveId" clId="{B1A58E6E-1392-48C8-85C1-11A192287C1F}" dt="2020-04-08T03:04:50.458" v="8009" actId="692"/>
          <ac:spMkLst>
            <pc:docMk/>
            <pc:sldMk cId="3914599711" sldId="915"/>
            <ac:spMk id="5" creationId="{BD38A128-D532-4369-B849-0B713BF56327}"/>
          </ac:spMkLst>
        </pc:spChg>
        <pc:spChg chg="mod">
          <ac:chgData name="Matt Kayrish" userId="86b0ed96aac4a264" providerId="LiveId" clId="{B1A58E6E-1392-48C8-85C1-11A192287C1F}" dt="2020-04-08T03:07:52.746" v="8277" actId="20577"/>
          <ac:spMkLst>
            <pc:docMk/>
            <pc:sldMk cId="3914599711" sldId="915"/>
            <ac:spMk id="8" creationId="{D662E81F-128F-4F6D-B48A-97732E4ED581}"/>
          </ac:spMkLst>
        </pc:spChg>
        <pc:spChg chg="mod">
          <ac:chgData name="Matt Kayrish" userId="86b0ed96aac4a264" providerId="LiveId" clId="{B1A58E6E-1392-48C8-85C1-11A192287C1F}" dt="2020-04-08T03:05:17.635" v="8092" actId="6549"/>
          <ac:spMkLst>
            <pc:docMk/>
            <pc:sldMk cId="3914599711" sldId="915"/>
            <ac:spMk id="13" creationId="{2188D05C-6CCD-4EC1-AF3E-2E0F39E7AB91}"/>
          </ac:spMkLst>
        </pc:spChg>
        <pc:spChg chg="add mod">
          <ac:chgData name="Matt Kayrish" userId="86b0ed96aac4a264" providerId="LiveId" clId="{B1A58E6E-1392-48C8-85C1-11A192287C1F}" dt="2020-04-08T03:06:21.043" v="8206" actId="1036"/>
          <ac:spMkLst>
            <pc:docMk/>
            <pc:sldMk cId="3914599711" sldId="915"/>
            <ac:spMk id="17" creationId="{34F73F53-6791-4006-8E79-091CBD7FCA02}"/>
          </ac:spMkLst>
        </pc:spChg>
        <pc:spChg chg="add mod">
          <ac:chgData name="Matt Kayrish" userId="86b0ed96aac4a264" providerId="LiveId" clId="{B1A58E6E-1392-48C8-85C1-11A192287C1F}" dt="2020-04-08T03:06:34.822" v="8263" actId="6549"/>
          <ac:spMkLst>
            <pc:docMk/>
            <pc:sldMk cId="3914599711" sldId="915"/>
            <ac:spMk id="18" creationId="{2B4FA602-59E6-4593-92C2-60CC82B7E7AB}"/>
          </ac:spMkLst>
        </pc:spChg>
        <pc:picChg chg="add mod ord">
          <ac:chgData name="Matt Kayrish" userId="86b0ed96aac4a264" providerId="LiveId" clId="{B1A58E6E-1392-48C8-85C1-11A192287C1F}" dt="2020-04-08T03:04:00.412" v="8001" actId="167"/>
          <ac:picMkLst>
            <pc:docMk/>
            <pc:sldMk cId="3914599711" sldId="915"/>
            <ac:picMk id="3" creationId="{67DEF6DD-BEB1-403A-8D11-EA44F87E112E}"/>
          </ac:picMkLst>
        </pc:picChg>
        <pc:picChg chg="del">
          <ac:chgData name="Matt Kayrish" userId="86b0ed96aac4a264" providerId="LiveId" clId="{B1A58E6E-1392-48C8-85C1-11A192287C1F}" dt="2020-04-08T03:03:20.619" v="7997" actId="478"/>
          <ac:picMkLst>
            <pc:docMk/>
            <pc:sldMk cId="3914599711" sldId="915"/>
            <ac:picMk id="10" creationId="{99224390-D873-4F9C-88A5-7620030E481A}"/>
          </ac:picMkLst>
        </pc:picChg>
        <pc:cxnChg chg="add mod">
          <ac:chgData name="Matt Kayrish" userId="86b0ed96aac4a264" providerId="LiveId" clId="{B1A58E6E-1392-48C8-85C1-11A192287C1F}" dt="2020-04-08T03:04:25.051" v="8006" actId="1076"/>
          <ac:cxnSpMkLst>
            <pc:docMk/>
            <pc:sldMk cId="3914599711" sldId="915"/>
            <ac:cxnSpMk id="11" creationId="{0A7D7B89-62D2-46C3-8EA2-36213FEAEF1C}"/>
          </ac:cxnSpMkLst>
        </pc:cxnChg>
        <pc:cxnChg chg="del">
          <ac:chgData name="Matt Kayrish" userId="86b0ed96aac4a264" providerId="LiveId" clId="{B1A58E6E-1392-48C8-85C1-11A192287C1F}" dt="2020-04-08T03:04:28.858" v="8007" actId="478"/>
          <ac:cxnSpMkLst>
            <pc:docMk/>
            <pc:sldMk cId="3914599711" sldId="915"/>
            <ac:cxnSpMk id="12" creationId="{E802D63E-84FC-4CB8-85E7-B210DBFF84D9}"/>
          </ac:cxnSpMkLst>
        </pc:cxnChg>
        <pc:cxnChg chg="add mod">
          <ac:chgData name="Matt Kayrish" userId="86b0ed96aac4a264" providerId="LiveId" clId="{B1A58E6E-1392-48C8-85C1-11A192287C1F}" dt="2020-04-08T03:05:49.915" v="8096" actId="14100"/>
          <ac:cxnSpMkLst>
            <pc:docMk/>
            <pc:sldMk cId="3914599711" sldId="915"/>
            <ac:cxnSpMk id="14" creationId="{01FB73D9-60A4-4EEA-94AA-AF12CFAFBD3E}"/>
          </ac:cxnSpMkLst>
        </pc:cxnChg>
        <pc:cxnChg chg="add mod">
          <ac:chgData name="Matt Kayrish" userId="86b0ed96aac4a264" providerId="LiveId" clId="{B1A58E6E-1392-48C8-85C1-11A192287C1F}" dt="2020-04-08T03:05:54.946" v="8098" actId="1076"/>
          <ac:cxnSpMkLst>
            <pc:docMk/>
            <pc:sldMk cId="3914599711" sldId="915"/>
            <ac:cxnSpMk id="16" creationId="{9CDAA5BB-E515-4581-89B1-76237D9EDF58}"/>
          </ac:cxnSpMkLst>
        </pc:cxnChg>
      </pc:sldChg>
      <pc:sldChg chg="addSp delSp modSp add ord">
        <pc:chgData name="Matt Kayrish" userId="86b0ed96aac4a264" providerId="LiveId" clId="{B1A58E6E-1392-48C8-85C1-11A192287C1F}" dt="2020-04-08T03:10:08.860" v="8482" actId="1035"/>
        <pc:sldMkLst>
          <pc:docMk/>
          <pc:sldMk cId="1512515074" sldId="916"/>
        </pc:sldMkLst>
        <pc:spChg chg="mod">
          <ac:chgData name="Matt Kayrish" userId="86b0ed96aac4a264" providerId="LiveId" clId="{B1A58E6E-1392-48C8-85C1-11A192287C1F}" dt="2020-04-08T03:07:45.691" v="8275" actId="20577"/>
          <ac:spMkLst>
            <pc:docMk/>
            <pc:sldMk cId="1512515074" sldId="916"/>
            <ac:spMk id="8" creationId="{D662E81F-128F-4F6D-B48A-97732E4ED581}"/>
          </ac:spMkLst>
        </pc:spChg>
        <pc:spChg chg="del">
          <ac:chgData name="Matt Kayrish" userId="86b0ed96aac4a264" providerId="LiveId" clId="{B1A58E6E-1392-48C8-85C1-11A192287C1F}" dt="2020-04-08T03:06:49.824" v="8269" actId="478"/>
          <ac:spMkLst>
            <pc:docMk/>
            <pc:sldMk cId="1512515074" sldId="916"/>
            <ac:spMk id="13" creationId="{2188D05C-6CCD-4EC1-AF3E-2E0F39E7AB91}"/>
          </ac:spMkLst>
        </pc:spChg>
        <pc:spChg chg="add mod">
          <ac:chgData name="Matt Kayrish" userId="86b0ed96aac4a264" providerId="LiveId" clId="{B1A58E6E-1392-48C8-85C1-11A192287C1F}" dt="2020-04-08T03:08:33.500" v="8284" actId="14100"/>
          <ac:spMkLst>
            <pc:docMk/>
            <pc:sldMk cId="1512515074" sldId="916"/>
            <ac:spMk id="15" creationId="{51F3D36D-73D5-479F-B4C1-4D8CE0A405AC}"/>
          </ac:spMkLst>
        </pc:spChg>
        <pc:spChg chg="add mod">
          <ac:chgData name="Matt Kayrish" userId="86b0ed96aac4a264" providerId="LiveId" clId="{B1A58E6E-1392-48C8-85C1-11A192287C1F}" dt="2020-04-08T03:10:08.860" v="8482" actId="1035"/>
          <ac:spMkLst>
            <pc:docMk/>
            <pc:sldMk cId="1512515074" sldId="916"/>
            <ac:spMk id="16" creationId="{AE24D263-0573-4084-9F21-656DF56B762E}"/>
          </ac:spMkLst>
        </pc:spChg>
        <pc:picChg chg="add mod ord">
          <ac:chgData name="Matt Kayrish" userId="86b0ed96aac4a264" providerId="LiveId" clId="{B1A58E6E-1392-48C8-85C1-11A192287C1F}" dt="2020-04-08T03:07:40.922" v="8273" actId="167"/>
          <ac:picMkLst>
            <pc:docMk/>
            <pc:sldMk cId="1512515074" sldId="916"/>
            <ac:picMk id="3" creationId="{ECAAB556-1F13-42B0-9950-83A599070614}"/>
          </ac:picMkLst>
        </pc:picChg>
        <pc:picChg chg="del">
          <ac:chgData name="Matt Kayrish" userId="86b0ed96aac4a264" providerId="LiveId" clId="{B1A58E6E-1392-48C8-85C1-11A192287C1F}" dt="2020-04-08T03:06:45.372" v="8267" actId="478"/>
          <ac:picMkLst>
            <pc:docMk/>
            <pc:sldMk cId="1512515074" sldId="916"/>
            <ac:picMk id="10" creationId="{99224390-D873-4F9C-88A5-7620030E481A}"/>
          </ac:picMkLst>
        </pc:picChg>
        <pc:cxnChg chg="del">
          <ac:chgData name="Matt Kayrish" userId="86b0ed96aac4a264" providerId="LiveId" clId="{B1A58E6E-1392-48C8-85C1-11A192287C1F}" dt="2020-04-08T03:06:47.640" v="8268" actId="478"/>
          <ac:cxnSpMkLst>
            <pc:docMk/>
            <pc:sldMk cId="1512515074" sldId="916"/>
            <ac:cxnSpMk id="12" creationId="{E802D63E-84FC-4CB8-85E7-B210DBFF84D9}"/>
          </ac:cxnSpMkLst>
        </pc:cxnChg>
      </pc:sldChg>
      <pc:sldChg chg="addSp delSp modSp add">
        <pc:chgData name="Matt Kayrish" userId="86b0ed96aac4a264" providerId="LiveId" clId="{B1A58E6E-1392-48C8-85C1-11A192287C1F}" dt="2020-04-08T03:12:59.039" v="8848" actId="692"/>
        <pc:sldMkLst>
          <pc:docMk/>
          <pc:sldMk cId="1165973158" sldId="917"/>
        </pc:sldMkLst>
        <pc:spChg chg="add mod">
          <ac:chgData name="Matt Kayrish" userId="86b0ed96aac4a264" providerId="LiveId" clId="{B1A58E6E-1392-48C8-85C1-11A192287C1F}" dt="2020-04-08T03:12:59.039" v="8848" actId="692"/>
          <ac:spMkLst>
            <pc:docMk/>
            <pc:sldMk cId="1165973158" sldId="917"/>
            <ac:spMk id="10" creationId="{69532567-B8E8-4D6A-A6E5-58C101A8C9E8}"/>
          </ac:spMkLst>
        </pc:spChg>
        <pc:spChg chg="add mod">
          <ac:chgData name="Matt Kayrish" userId="86b0ed96aac4a264" providerId="LiveId" clId="{B1A58E6E-1392-48C8-85C1-11A192287C1F}" dt="2020-04-08T03:12:25.848" v="8843" actId="6549"/>
          <ac:spMkLst>
            <pc:docMk/>
            <pc:sldMk cId="1165973158" sldId="917"/>
            <ac:spMk id="12" creationId="{726AC466-1405-48BF-99F4-324D51958165}"/>
          </ac:spMkLst>
        </pc:spChg>
        <pc:spChg chg="del">
          <ac:chgData name="Matt Kayrish" userId="86b0ed96aac4a264" providerId="LiveId" clId="{B1A58E6E-1392-48C8-85C1-11A192287C1F}" dt="2020-04-08T03:11:07.363" v="8488" actId="478"/>
          <ac:spMkLst>
            <pc:docMk/>
            <pc:sldMk cId="1165973158" sldId="917"/>
            <ac:spMk id="15" creationId="{51F3D36D-73D5-479F-B4C1-4D8CE0A405AC}"/>
          </ac:spMkLst>
        </pc:spChg>
        <pc:spChg chg="mod">
          <ac:chgData name="Matt Kayrish" userId="86b0ed96aac4a264" providerId="LiveId" clId="{B1A58E6E-1392-48C8-85C1-11A192287C1F}" dt="2020-04-08T03:12:02.930" v="8705" actId="1076"/>
          <ac:spMkLst>
            <pc:docMk/>
            <pc:sldMk cId="1165973158" sldId="917"/>
            <ac:spMk id="16" creationId="{AE24D263-0573-4084-9F21-656DF56B762E}"/>
          </ac:spMkLst>
        </pc:spChg>
        <pc:picChg chg="del">
          <ac:chgData name="Matt Kayrish" userId="86b0ed96aac4a264" providerId="LiveId" clId="{B1A58E6E-1392-48C8-85C1-11A192287C1F}" dt="2020-04-08T03:10:17.612" v="8484" actId="478"/>
          <ac:picMkLst>
            <pc:docMk/>
            <pc:sldMk cId="1165973158" sldId="917"/>
            <ac:picMk id="3" creationId="{ECAAB556-1F13-42B0-9950-83A599070614}"/>
          </ac:picMkLst>
        </pc:picChg>
        <pc:picChg chg="add mod ord">
          <ac:chgData name="Matt Kayrish" userId="86b0ed96aac4a264" providerId="LiveId" clId="{B1A58E6E-1392-48C8-85C1-11A192287C1F}" dt="2020-04-08T03:11:11.629" v="8490" actId="1076"/>
          <ac:picMkLst>
            <pc:docMk/>
            <pc:sldMk cId="1165973158" sldId="917"/>
            <ac:picMk id="5" creationId="{8DA24C47-38F8-4116-9C5C-3E3C5A428B08}"/>
          </ac:picMkLst>
        </pc:picChg>
        <pc:cxnChg chg="add mod">
          <ac:chgData name="Matt Kayrish" userId="86b0ed96aac4a264" providerId="LiveId" clId="{B1A58E6E-1392-48C8-85C1-11A192287C1F}" dt="2020-04-08T03:12:37.555" v="8846" actId="14100"/>
          <ac:cxnSpMkLst>
            <pc:docMk/>
            <pc:sldMk cId="1165973158" sldId="917"/>
            <ac:cxnSpMk id="13" creationId="{40F1EEB9-9BF1-4303-91EE-617ACB4F024A}"/>
          </ac:cxnSpMkLst>
        </pc:cxnChg>
      </pc:sldChg>
      <pc:sldChg chg="addSp delSp modSp">
        <pc:chgData name="Matt Kayrish" userId="86b0ed96aac4a264" providerId="LiveId" clId="{B1A58E6E-1392-48C8-85C1-11A192287C1F}" dt="2020-04-08T03:18:56.834" v="8965" actId="1076"/>
        <pc:sldMkLst>
          <pc:docMk/>
          <pc:sldMk cId="3900803808" sldId="918"/>
        </pc:sldMkLst>
        <pc:spChg chg="mod">
          <ac:chgData name="Matt Kayrish" userId="86b0ed96aac4a264" providerId="LiveId" clId="{B1A58E6E-1392-48C8-85C1-11A192287C1F}" dt="2020-04-08T03:13:49.485" v="8850" actId="20577"/>
          <ac:spMkLst>
            <pc:docMk/>
            <pc:sldMk cId="3900803808" sldId="918"/>
            <ac:spMk id="2" creationId="{00000000-0000-0000-0000-000000000000}"/>
          </ac:spMkLst>
        </pc:spChg>
        <pc:spChg chg="mod">
          <ac:chgData name="Matt Kayrish" userId="86b0ed96aac4a264" providerId="LiveId" clId="{B1A58E6E-1392-48C8-85C1-11A192287C1F}" dt="2020-04-08T03:14:30.659" v="8880" actId="6549"/>
          <ac:spMkLst>
            <pc:docMk/>
            <pc:sldMk cId="3900803808" sldId="918"/>
            <ac:spMk id="6" creationId="{68C730CC-C54A-4DBA-8230-726FC3CE05E1}"/>
          </ac:spMkLst>
        </pc:spChg>
        <pc:picChg chg="del">
          <ac:chgData name="Matt Kayrish" userId="86b0ed96aac4a264" providerId="LiveId" clId="{B1A58E6E-1392-48C8-85C1-11A192287C1F}" dt="2020-04-08T03:14:33.966" v="8881" actId="478"/>
          <ac:picMkLst>
            <pc:docMk/>
            <pc:sldMk cId="3900803808" sldId="918"/>
            <ac:picMk id="3" creationId="{8D688310-295C-4450-B624-EE2DB7782F58}"/>
          </ac:picMkLst>
        </pc:picChg>
        <pc:picChg chg="add mod">
          <ac:chgData name="Matt Kayrish" userId="86b0ed96aac4a264" providerId="LiveId" clId="{B1A58E6E-1392-48C8-85C1-11A192287C1F}" dt="2020-04-08T03:18:56.834" v="8965" actId="1076"/>
          <ac:picMkLst>
            <pc:docMk/>
            <pc:sldMk cId="3900803808" sldId="918"/>
            <ac:picMk id="4" creationId="{5B73CEAA-816C-4E7E-B576-6C9E6D30BC18}"/>
          </ac:picMkLst>
        </pc:picChg>
      </pc:sldChg>
      <pc:sldChg chg="addSp delSp modSp">
        <pc:chgData name="Matt Kayrish" userId="86b0ed96aac4a264" providerId="LiveId" clId="{B1A58E6E-1392-48C8-85C1-11A192287C1F}" dt="2020-04-08T03:17:11.902" v="8961" actId="1076"/>
        <pc:sldMkLst>
          <pc:docMk/>
          <pc:sldMk cId="1333437123" sldId="919"/>
        </pc:sldMkLst>
        <pc:spChg chg="mod">
          <ac:chgData name="Matt Kayrish" userId="86b0ed96aac4a264" providerId="LiveId" clId="{B1A58E6E-1392-48C8-85C1-11A192287C1F}" dt="2020-04-08T03:14:46.312" v="8885" actId="20577"/>
          <ac:spMkLst>
            <pc:docMk/>
            <pc:sldMk cId="1333437123" sldId="919"/>
            <ac:spMk id="2" creationId="{00000000-0000-0000-0000-000000000000}"/>
          </ac:spMkLst>
        </pc:spChg>
        <pc:spChg chg="mod">
          <ac:chgData name="Matt Kayrish" userId="86b0ed96aac4a264" providerId="LiveId" clId="{B1A58E6E-1392-48C8-85C1-11A192287C1F}" dt="2020-04-08T03:15:24.213" v="8954" actId="6549"/>
          <ac:spMkLst>
            <pc:docMk/>
            <pc:sldMk cId="1333437123" sldId="919"/>
            <ac:spMk id="6" creationId="{68C730CC-C54A-4DBA-8230-726FC3CE05E1}"/>
          </ac:spMkLst>
        </pc:spChg>
        <pc:picChg chg="add mod">
          <ac:chgData name="Matt Kayrish" userId="86b0ed96aac4a264" providerId="LiveId" clId="{B1A58E6E-1392-48C8-85C1-11A192287C1F}" dt="2020-04-08T03:16:49.156" v="8957" actId="14100"/>
          <ac:picMkLst>
            <pc:docMk/>
            <pc:sldMk cId="1333437123" sldId="919"/>
            <ac:picMk id="3" creationId="{E14263BE-8D21-4A85-A82F-0AD31050DC87}"/>
          </ac:picMkLst>
        </pc:picChg>
        <pc:picChg chg="del">
          <ac:chgData name="Matt Kayrish" userId="86b0ed96aac4a264" providerId="LiveId" clId="{B1A58E6E-1392-48C8-85C1-11A192287C1F}" dt="2020-04-08T03:14:39.654" v="8883" actId="478"/>
          <ac:picMkLst>
            <pc:docMk/>
            <pc:sldMk cId="1333437123" sldId="919"/>
            <ac:picMk id="4" creationId="{2FE2CB14-CB3F-4538-963B-231BC1009EBE}"/>
          </ac:picMkLst>
        </pc:picChg>
        <pc:picChg chg="del">
          <ac:chgData name="Matt Kayrish" userId="86b0ed96aac4a264" providerId="LiveId" clId="{B1A58E6E-1392-48C8-85C1-11A192287C1F}" dt="2020-04-08T03:14:37.433" v="8882" actId="478"/>
          <ac:picMkLst>
            <pc:docMk/>
            <pc:sldMk cId="1333437123" sldId="919"/>
            <ac:picMk id="5" creationId="{6ADA2F39-989B-457A-A30F-592392AEDCDC}"/>
          </ac:picMkLst>
        </pc:picChg>
        <pc:picChg chg="add mod">
          <ac:chgData name="Matt Kayrish" userId="86b0ed96aac4a264" providerId="LiveId" clId="{B1A58E6E-1392-48C8-85C1-11A192287C1F}" dt="2020-04-08T03:17:11.902" v="8961" actId="1076"/>
          <ac:picMkLst>
            <pc:docMk/>
            <pc:sldMk cId="1333437123" sldId="919"/>
            <ac:picMk id="10" creationId="{0D48551A-0A0C-4210-B806-1090A92C4EE6}"/>
          </ac:picMkLst>
        </pc:picChg>
      </pc:sldChg>
      <pc:sldChg chg="addSp delSp modSp">
        <pc:chgData name="Matt Kayrish" userId="86b0ed96aac4a264" providerId="LiveId" clId="{B1A58E6E-1392-48C8-85C1-11A192287C1F}" dt="2020-04-08T03:33:46.002" v="9037" actId="20577"/>
        <pc:sldMkLst>
          <pc:docMk/>
          <pc:sldMk cId="178542874" sldId="920"/>
        </pc:sldMkLst>
        <pc:spChg chg="mod">
          <ac:chgData name="Matt Kayrish" userId="86b0ed96aac4a264" providerId="LiveId" clId="{B1A58E6E-1392-48C8-85C1-11A192287C1F}" dt="2020-04-08T03:33:46.002" v="9037" actId="20577"/>
          <ac:spMkLst>
            <pc:docMk/>
            <pc:sldMk cId="178542874" sldId="920"/>
            <ac:spMk id="2" creationId="{00000000-0000-0000-0000-000000000000}"/>
          </ac:spMkLst>
        </pc:spChg>
        <pc:spChg chg="mod">
          <ac:chgData name="Matt Kayrish" userId="86b0ed96aac4a264" providerId="LiveId" clId="{B1A58E6E-1392-48C8-85C1-11A192287C1F}" dt="2020-04-08T03:19:10.277" v="8969" actId="20577"/>
          <ac:spMkLst>
            <pc:docMk/>
            <pc:sldMk cId="178542874" sldId="920"/>
            <ac:spMk id="6" creationId="{68C730CC-C54A-4DBA-8230-726FC3CE05E1}"/>
          </ac:spMkLst>
        </pc:spChg>
        <pc:picChg chg="add mod">
          <ac:chgData name="Matt Kayrish" userId="86b0ed96aac4a264" providerId="LiveId" clId="{B1A58E6E-1392-48C8-85C1-11A192287C1F}" dt="2020-04-08T03:20:57.496" v="8979" actId="1076"/>
          <ac:picMkLst>
            <pc:docMk/>
            <pc:sldMk cId="178542874" sldId="920"/>
            <ac:picMk id="3" creationId="{7B2B14A5-AD94-4251-AC2A-AC8B1D8CB1AD}"/>
          </ac:picMkLst>
        </pc:picChg>
        <pc:picChg chg="del">
          <ac:chgData name="Matt Kayrish" userId="86b0ed96aac4a264" providerId="LiveId" clId="{B1A58E6E-1392-48C8-85C1-11A192287C1F}" dt="2020-04-08T03:19:29.661" v="8975" actId="478"/>
          <ac:picMkLst>
            <pc:docMk/>
            <pc:sldMk cId="178542874" sldId="920"/>
            <ac:picMk id="4" creationId="{F74604CD-2120-4690-87BE-03D0F00A14D5}"/>
          </ac:picMkLst>
        </pc:picChg>
      </pc:sldChg>
      <pc:sldChg chg="addSp delSp modSp">
        <pc:chgData name="Matt Kayrish" userId="86b0ed96aac4a264" providerId="LiveId" clId="{B1A58E6E-1392-48C8-85C1-11A192287C1F}" dt="2020-04-08T03:33:39.260" v="9035" actId="20577"/>
        <pc:sldMkLst>
          <pc:docMk/>
          <pc:sldMk cId="1972021316" sldId="921"/>
        </pc:sldMkLst>
        <pc:spChg chg="mod">
          <ac:chgData name="Matt Kayrish" userId="86b0ed96aac4a264" providerId="LiveId" clId="{B1A58E6E-1392-48C8-85C1-11A192287C1F}" dt="2020-04-08T03:33:39.260" v="9035" actId="20577"/>
          <ac:spMkLst>
            <pc:docMk/>
            <pc:sldMk cId="1972021316" sldId="921"/>
            <ac:spMk id="2" creationId="{00000000-0000-0000-0000-000000000000}"/>
          </ac:spMkLst>
        </pc:spChg>
        <pc:spChg chg="mod">
          <ac:chgData name="Matt Kayrish" userId="86b0ed96aac4a264" providerId="LiveId" clId="{B1A58E6E-1392-48C8-85C1-11A192287C1F}" dt="2020-04-08T03:19:20.623" v="8973" actId="20577"/>
          <ac:spMkLst>
            <pc:docMk/>
            <pc:sldMk cId="1972021316" sldId="921"/>
            <ac:spMk id="6" creationId="{68C730CC-C54A-4DBA-8230-726FC3CE05E1}"/>
          </ac:spMkLst>
        </pc:spChg>
        <pc:picChg chg="del">
          <ac:chgData name="Matt Kayrish" userId="86b0ed96aac4a264" providerId="LiveId" clId="{B1A58E6E-1392-48C8-85C1-11A192287C1F}" dt="2020-04-08T03:21:04.192" v="8980" actId="478"/>
          <ac:picMkLst>
            <pc:docMk/>
            <pc:sldMk cId="1972021316" sldId="921"/>
            <ac:picMk id="3" creationId="{5B69EC43-3C5F-4108-ACE0-FD037D076185}"/>
          </ac:picMkLst>
        </pc:picChg>
        <pc:picChg chg="add mod">
          <ac:chgData name="Matt Kayrish" userId="86b0ed96aac4a264" providerId="LiveId" clId="{B1A58E6E-1392-48C8-85C1-11A192287C1F}" dt="2020-04-08T03:21:26.498" v="8983" actId="14100"/>
          <ac:picMkLst>
            <pc:docMk/>
            <pc:sldMk cId="1972021316" sldId="921"/>
            <ac:picMk id="4" creationId="{FA5E6055-1B6D-47DA-91C5-5F5EBFB900EF}"/>
          </ac:picMkLst>
        </pc:picChg>
        <pc:picChg chg="del">
          <ac:chgData name="Matt Kayrish" userId="86b0ed96aac4a264" providerId="LiveId" clId="{B1A58E6E-1392-48C8-85C1-11A192287C1F}" dt="2020-04-08T03:19:24.852" v="8974" actId="478"/>
          <ac:picMkLst>
            <pc:docMk/>
            <pc:sldMk cId="1972021316" sldId="921"/>
            <ac:picMk id="5" creationId="{E7FAC72C-F407-41BE-89C4-1606C35C2D71}"/>
          </ac:picMkLst>
        </pc:picChg>
        <pc:picChg chg="add mod">
          <ac:chgData name="Matt Kayrish" userId="86b0ed96aac4a264" providerId="LiveId" clId="{B1A58E6E-1392-48C8-85C1-11A192287C1F}" dt="2020-04-08T03:22:57.721" v="8986" actId="14100"/>
          <ac:picMkLst>
            <pc:docMk/>
            <pc:sldMk cId="1972021316" sldId="921"/>
            <ac:picMk id="10" creationId="{D96957DC-CE4C-4215-B795-D7F8A76BFFA0}"/>
          </ac:picMkLst>
        </pc:picChg>
      </pc:sldChg>
      <pc:sldChg chg="delSp modSp">
        <pc:chgData name="Matt Kayrish" userId="86b0ed96aac4a264" providerId="LiveId" clId="{B1A58E6E-1392-48C8-85C1-11A192287C1F}" dt="2020-04-08T03:37:17.748" v="9229" actId="20577"/>
        <pc:sldMkLst>
          <pc:docMk/>
          <pc:sldMk cId="2006565512" sldId="922"/>
        </pc:sldMkLst>
        <pc:spChg chg="mod">
          <ac:chgData name="Matt Kayrish" userId="86b0ed96aac4a264" providerId="LiveId" clId="{B1A58E6E-1392-48C8-85C1-11A192287C1F}" dt="2020-04-08T03:34:07.202" v="9039" actId="20577"/>
          <ac:spMkLst>
            <pc:docMk/>
            <pc:sldMk cId="2006565512" sldId="922"/>
            <ac:spMk id="2" creationId="{00000000-0000-0000-0000-000000000000}"/>
          </ac:spMkLst>
        </pc:spChg>
        <pc:spChg chg="mod">
          <ac:chgData name="Matt Kayrish" userId="86b0ed96aac4a264" providerId="LiveId" clId="{B1A58E6E-1392-48C8-85C1-11A192287C1F}" dt="2020-04-08T03:37:17.748" v="9229" actId="20577"/>
          <ac:spMkLst>
            <pc:docMk/>
            <pc:sldMk cId="2006565512" sldId="922"/>
            <ac:spMk id="11" creationId="{D37B9CE5-1068-4FAE-A73B-1FC3BDCA9EAB}"/>
          </ac:spMkLst>
        </pc:spChg>
        <pc:graphicFrameChg chg="modGraphic">
          <ac:chgData name="Matt Kayrish" userId="86b0ed96aac4a264" providerId="LiveId" clId="{B1A58E6E-1392-48C8-85C1-11A192287C1F}" dt="2020-04-08T03:36:40.134" v="9134" actId="20577"/>
          <ac:graphicFrameMkLst>
            <pc:docMk/>
            <pc:sldMk cId="2006565512" sldId="922"/>
            <ac:graphicFrameMk id="3" creationId="{DB87C1A4-0D75-4511-A370-4BCF3AE0EB82}"/>
          </ac:graphicFrameMkLst>
        </pc:graphicFrameChg>
        <pc:picChg chg="del">
          <ac:chgData name="Matt Kayrish" userId="86b0ed96aac4a264" providerId="LiveId" clId="{B1A58E6E-1392-48C8-85C1-11A192287C1F}" dt="2020-04-08T03:34:10.424" v="9040" actId="478"/>
          <ac:picMkLst>
            <pc:docMk/>
            <pc:sldMk cId="2006565512" sldId="922"/>
            <ac:picMk id="9" creationId="{F62EE09F-4086-4A96-AD47-3EA45501AEB8}"/>
          </ac:picMkLst>
        </pc:picChg>
      </pc:sldChg>
      <pc:sldChg chg="addSp delSp modSp">
        <pc:chgData name="Matt Kayrish" userId="86b0ed96aac4a264" providerId="LiveId" clId="{B1A58E6E-1392-48C8-85C1-11A192287C1F}" dt="2020-04-08T03:33:21.852" v="9033" actId="14100"/>
        <pc:sldMkLst>
          <pc:docMk/>
          <pc:sldMk cId="1910811993" sldId="923"/>
        </pc:sldMkLst>
        <pc:spChg chg="mod">
          <ac:chgData name="Matt Kayrish" userId="86b0ed96aac4a264" providerId="LiveId" clId="{B1A58E6E-1392-48C8-85C1-11A192287C1F}" dt="2020-04-08T03:23:25.208" v="8990" actId="20577"/>
          <ac:spMkLst>
            <pc:docMk/>
            <pc:sldMk cId="1910811993" sldId="923"/>
            <ac:spMk id="6" creationId="{68C730CC-C54A-4DBA-8230-726FC3CE05E1}"/>
          </ac:spMkLst>
        </pc:spChg>
        <pc:picChg chg="add mod">
          <ac:chgData name="Matt Kayrish" userId="86b0ed96aac4a264" providerId="LiveId" clId="{B1A58E6E-1392-48C8-85C1-11A192287C1F}" dt="2020-04-08T03:33:21.852" v="9033" actId="14100"/>
          <ac:picMkLst>
            <pc:docMk/>
            <pc:sldMk cId="1910811993" sldId="923"/>
            <ac:picMk id="3" creationId="{5BD12165-6A69-4FA7-8D8F-ED50853B8E0E}"/>
          </ac:picMkLst>
        </pc:picChg>
        <pc:picChg chg="del">
          <ac:chgData name="Matt Kayrish" userId="86b0ed96aac4a264" providerId="LiveId" clId="{B1A58E6E-1392-48C8-85C1-11A192287C1F}" dt="2020-04-08T03:26:24.770" v="9008" actId="478"/>
          <ac:picMkLst>
            <pc:docMk/>
            <pc:sldMk cId="1910811993" sldId="923"/>
            <ac:picMk id="4" creationId="{5B73CEAA-816C-4E7E-B576-6C9E6D30BC18}"/>
          </ac:picMkLst>
        </pc:picChg>
      </pc:sldChg>
      <pc:sldChg chg="addSp delSp modSp">
        <pc:chgData name="Matt Kayrish" userId="86b0ed96aac4a264" providerId="LiveId" clId="{B1A58E6E-1392-48C8-85C1-11A192287C1F}" dt="2020-04-08T03:32:47.252" v="9030" actId="14100"/>
        <pc:sldMkLst>
          <pc:docMk/>
          <pc:sldMk cId="2706831027" sldId="924"/>
        </pc:sldMkLst>
        <pc:spChg chg="mod">
          <ac:chgData name="Matt Kayrish" userId="86b0ed96aac4a264" providerId="LiveId" clId="{B1A58E6E-1392-48C8-85C1-11A192287C1F}" dt="2020-04-08T03:23:34.065" v="8994" actId="20577"/>
          <ac:spMkLst>
            <pc:docMk/>
            <pc:sldMk cId="2706831027" sldId="924"/>
            <ac:spMk id="6" creationId="{68C730CC-C54A-4DBA-8230-726FC3CE05E1}"/>
          </ac:spMkLst>
        </pc:spChg>
        <pc:picChg chg="del">
          <ac:chgData name="Matt Kayrish" userId="86b0ed96aac4a264" providerId="LiveId" clId="{B1A58E6E-1392-48C8-85C1-11A192287C1F}" dt="2020-04-08T03:26:21.545" v="9007" actId="478"/>
          <ac:picMkLst>
            <pc:docMk/>
            <pc:sldMk cId="2706831027" sldId="924"/>
            <ac:picMk id="3" creationId="{E14263BE-8D21-4A85-A82F-0AD31050DC87}"/>
          </ac:picMkLst>
        </pc:picChg>
        <pc:picChg chg="add mod">
          <ac:chgData name="Matt Kayrish" userId="86b0ed96aac4a264" providerId="LiveId" clId="{B1A58E6E-1392-48C8-85C1-11A192287C1F}" dt="2020-04-08T03:26:19.242" v="9006" actId="14100"/>
          <ac:picMkLst>
            <pc:docMk/>
            <pc:sldMk cId="2706831027" sldId="924"/>
            <ac:picMk id="4" creationId="{D85B2F77-A471-4F8A-80FB-BE00BC87D026}"/>
          </ac:picMkLst>
        </pc:picChg>
        <pc:picChg chg="add mod">
          <ac:chgData name="Matt Kayrish" userId="86b0ed96aac4a264" providerId="LiveId" clId="{B1A58E6E-1392-48C8-85C1-11A192287C1F}" dt="2020-04-08T03:32:47.252" v="9030" actId="14100"/>
          <ac:picMkLst>
            <pc:docMk/>
            <pc:sldMk cId="2706831027" sldId="924"/>
            <ac:picMk id="5" creationId="{E15E1C38-03F6-4238-AD1D-D7E913F2A2FC}"/>
          </ac:picMkLst>
        </pc:picChg>
        <pc:picChg chg="del">
          <ac:chgData name="Matt Kayrish" userId="86b0ed96aac4a264" providerId="LiveId" clId="{B1A58E6E-1392-48C8-85C1-11A192287C1F}" dt="2020-04-08T03:26:12.817" v="9003" actId="478"/>
          <ac:picMkLst>
            <pc:docMk/>
            <pc:sldMk cId="2706831027" sldId="924"/>
            <ac:picMk id="10" creationId="{0D48551A-0A0C-4210-B806-1090A92C4EE6}"/>
          </ac:picMkLst>
        </pc:picChg>
      </pc:sldChg>
      <pc:sldChg chg="addSp delSp modSp">
        <pc:chgData name="Matt Kayrish" userId="86b0ed96aac4a264" providerId="LiveId" clId="{B1A58E6E-1392-48C8-85C1-11A192287C1F}" dt="2020-04-08T03:31:10.507" v="9027" actId="1076"/>
        <pc:sldMkLst>
          <pc:docMk/>
          <pc:sldMk cId="885638665" sldId="925"/>
        </pc:sldMkLst>
        <pc:spChg chg="mod">
          <ac:chgData name="Matt Kayrish" userId="86b0ed96aac4a264" providerId="LiveId" clId="{B1A58E6E-1392-48C8-85C1-11A192287C1F}" dt="2020-04-08T03:30:39.035" v="9022" actId="20577"/>
          <ac:spMkLst>
            <pc:docMk/>
            <pc:sldMk cId="885638665" sldId="925"/>
            <ac:spMk id="2" creationId="{00000000-0000-0000-0000-000000000000}"/>
          </ac:spMkLst>
        </pc:spChg>
        <pc:spChg chg="mod">
          <ac:chgData name="Matt Kayrish" userId="86b0ed96aac4a264" providerId="LiveId" clId="{B1A58E6E-1392-48C8-85C1-11A192287C1F}" dt="2020-04-08T03:23:41.669" v="8998" actId="20577"/>
          <ac:spMkLst>
            <pc:docMk/>
            <pc:sldMk cId="885638665" sldId="925"/>
            <ac:spMk id="6" creationId="{68C730CC-C54A-4DBA-8230-726FC3CE05E1}"/>
          </ac:spMkLst>
        </pc:spChg>
        <pc:picChg chg="del">
          <ac:chgData name="Matt Kayrish" userId="86b0ed96aac4a264" providerId="LiveId" clId="{B1A58E6E-1392-48C8-85C1-11A192287C1F}" dt="2020-04-08T03:26:27.420" v="9009" actId="478"/>
          <ac:picMkLst>
            <pc:docMk/>
            <pc:sldMk cId="885638665" sldId="925"/>
            <ac:picMk id="3" creationId="{7B2B14A5-AD94-4251-AC2A-AC8B1D8CB1AD}"/>
          </ac:picMkLst>
        </pc:picChg>
        <pc:picChg chg="add mod">
          <ac:chgData name="Matt Kayrish" userId="86b0ed96aac4a264" providerId="LiveId" clId="{B1A58E6E-1392-48C8-85C1-11A192287C1F}" dt="2020-04-08T03:31:10.507" v="9027" actId="1076"/>
          <ac:picMkLst>
            <pc:docMk/>
            <pc:sldMk cId="885638665" sldId="925"/>
            <ac:picMk id="4" creationId="{99EBCE8A-C64B-461E-96AE-0347B0C60BE3}"/>
          </ac:picMkLst>
        </pc:picChg>
      </pc:sldChg>
      <pc:sldChg chg="addSp delSp modSp">
        <pc:chgData name="Matt Kayrish" userId="86b0ed96aac4a264" providerId="LiveId" clId="{B1A58E6E-1392-48C8-85C1-11A192287C1F}" dt="2020-04-08T03:30:33.812" v="9020" actId="14100"/>
        <pc:sldMkLst>
          <pc:docMk/>
          <pc:sldMk cId="852750402" sldId="926"/>
        </pc:sldMkLst>
        <pc:spChg chg="mod">
          <ac:chgData name="Matt Kayrish" userId="86b0ed96aac4a264" providerId="LiveId" clId="{B1A58E6E-1392-48C8-85C1-11A192287C1F}" dt="2020-04-08T03:30:29.825" v="9019" actId="20577"/>
          <ac:spMkLst>
            <pc:docMk/>
            <pc:sldMk cId="852750402" sldId="926"/>
            <ac:spMk id="2" creationId="{00000000-0000-0000-0000-000000000000}"/>
          </ac:spMkLst>
        </pc:spChg>
        <pc:spChg chg="mod">
          <ac:chgData name="Matt Kayrish" userId="86b0ed96aac4a264" providerId="LiveId" clId="{B1A58E6E-1392-48C8-85C1-11A192287C1F}" dt="2020-04-08T03:23:48.624" v="9002" actId="20577"/>
          <ac:spMkLst>
            <pc:docMk/>
            <pc:sldMk cId="852750402" sldId="926"/>
            <ac:spMk id="6" creationId="{68C730CC-C54A-4DBA-8230-726FC3CE05E1}"/>
          </ac:spMkLst>
        </pc:spChg>
        <pc:picChg chg="add mod">
          <ac:chgData name="Matt Kayrish" userId="86b0ed96aac4a264" providerId="LiveId" clId="{B1A58E6E-1392-48C8-85C1-11A192287C1F}" dt="2020-04-08T03:28:28.619" v="9015" actId="1076"/>
          <ac:picMkLst>
            <pc:docMk/>
            <pc:sldMk cId="852750402" sldId="926"/>
            <ac:picMk id="3" creationId="{867ACB3C-D725-4B49-8CE4-5A3B264233C3}"/>
          </ac:picMkLst>
        </pc:picChg>
        <pc:picChg chg="del">
          <ac:chgData name="Matt Kayrish" userId="86b0ed96aac4a264" providerId="LiveId" clId="{B1A58E6E-1392-48C8-85C1-11A192287C1F}" dt="2020-04-08T03:26:30.056" v="9010" actId="478"/>
          <ac:picMkLst>
            <pc:docMk/>
            <pc:sldMk cId="852750402" sldId="926"/>
            <ac:picMk id="4" creationId="{FA5E6055-1B6D-47DA-91C5-5F5EBFB900EF}"/>
          </ac:picMkLst>
        </pc:picChg>
        <pc:picChg chg="add mod">
          <ac:chgData name="Matt Kayrish" userId="86b0ed96aac4a264" providerId="LiveId" clId="{B1A58E6E-1392-48C8-85C1-11A192287C1F}" dt="2020-04-08T03:30:33.812" v="9020" actId="14100"/>
          <ac:picMkLst>
            <pc:docMk/>
            <pc:sldMk cId="852750402" sldId="926"/>
            <ac:picMk id="5" creationId="{E02C103F-EC17-42B1-A524-4705F14754A3}"/>
          </ac:picMkLst>
        </pc:picChg>
        <pc:picChg chg="del">
          <ac:chgData name="Matt Kayrish" userId="86b0ed96aac4a264" providerId="LiveId" clId="{B1A58E6E-1392-48C8-85C1-11A192287C1F}" dt="2020-04-08T03:28:18.845" v="9011" actId="478"/>
          <ac:picMkLst>
            <pc:docMk/>
            <pc:sldMk cId="852750402" sldId="926"/>
            <ac:picMk id="10" creationId="{D96957DC-CE4C-4215-B795-D7F8A76BFFA0}"/>
          </ac:picMkLst>
        </pc:picChg>
      </pc:sldChg>
      <pc:sldChg chg="addSp delSp modSp">
        <pc:chgData name="Matt Kayrish" userId="86b0ed96aac4a264" providerId="LiveId" clId="{B1A58E6E-1392-48C8-85C1-11A192287C1F}" dt="2020-04-08T03:40:15.510" v="9486" actId="6549"/>
        <pc:sldMkLst>
          <pc:docMk/>
          <pc:sldMk cId="3436918530" sldId="927"/>
        </pc:sldMkLst>
        <pc:spChg chg="mod">
          <ac:chgData name="Matt Kayrish" userId="86b0ed96aac4a264" providerId="LiveId" clId="{B1A58E6E-1392-48C8-85C1-11A192287C1F}" dt="2020-04-08T03:38:34.880" v="9279" actId="20577"/>
          <ac:spMkLst>
            <pc:docMk/>
            <pc:sldMk cId="3436918530" sldId="927"/>
            <ac:spMk id="2" creationId="{00000000-0000-0000-0000-000000000000}"/>
          </ac:spMkLst>
        </pc:spChg>
        <pc:spChg chg="mod">
          <ac:chgData name="Matt Kayrish" userId="86b0ed96aac4a264" providerId="LiveId" clId="{B1A58E6E-1392-48C8-85C1-11A192287C1F}" dt="2020-04-08T03:39:31.695" v="9376" actId="6549"/>
          <ac:spMkLst>
            <pc:docMk/>
            <pc:sldMk cId="3436918530" sldId="927"/>
            <ac:spMk id="9" creationId="{FF33DBBB-09C7-4568-B5D7-BDBC73976DA2}"/>
          </ac:spMkLst>
        </pc:spChg>
        <pc:spChg chg="mod">
          <ac:chgData name="Matt Kayrish" userId="86b0ed96aac4a264" providerId="LiveId" clId="{B1A58E6E-1392-48C8-85C1-11A192287C1F}" dt="2020-04-08T03:40:15.510" v="9486" actId="6549"/>
          <ac:spMkLst>
            <pc:docMk/>
            <pc:sldMk cId="3436918530" sldId="927"/>
            <ac:spMk id="10" creationId="{5A3D434A-9F5E-4F11-BB40-97B0514AEBB3}"/>
          </ac:spMkLst>
        </pc:spChg>
        <pc:picChg chg="del">
          <ac:chgData name="Matt Kayrish" userId="86b0ed96aac4a264" providerId="LiveId" clId="{B1A58E6E-1392-48C8-85C1-11A192287C1F}" dt="2020-04-08T03:38:36.868" v="9280" actId="478"/>
          <ac:picMkLst>
            <pc:docMk/>
            <pc:sldMk cId="3436918530" sldId="927"/>
            <ac:picMk id="4" creationId="{25D6CC13-BEC8-4A40-9BAD-DA0AA6D43CB9}"/>
          </ac:picMkLst>
        </pc:picChg>
        <pc:picChg chg="add">
          <ac:chgData name="Matt Kayrish" userId="86b0ed96aac4a264" providerId="LiveId" clId="{B1A58E6E-1392-48C8-85C1-11A192287C1F}" dt="2020-04-08T03:38:46.416" v="9281"/>
          <ac:picMkLst>
            <pc:docMk/>
            <pc:sldMk cId="3436918530" sldId="927"/>
            <ac:picMk id="11" creationId="{06BC49CC-91B4-4170-9E83-6440070980D6}"/>
          </ac:picMkLst>
        </pc:picChg>
      </pc:sldChg>
      <pc:sldChg chg="addSp delSp modSp">
        <pc:chgData name="Matt Kayrish" userId="86b0ed96aac4a264" providerId="LiveId" clId="{B1A58E6E-1392-48C8-85C1-11A192287C1F}" dt="2020-04-08T03:45:42.635" v="9644" actId="1076"/>
        <pc:sldMkLst>
          <pc:docMk/>
          <pc:sldMk cId="540683331" sldId="928"/>
        </pc:sldMkLst>
        <pc:spChg chg="mod">
          <ac:chgData name="Matt Kayrish" userId="86b0ed96aac4a264" providerId="LiveId" clId="{B1A58E6E-1392-48C8-85C1-11A192287C1F}" dt="2020-04-08T03:43:51.222" v="9491" actId="20577"/>
          <ac:spMkLst>
            <pc:docMk/>
            <pc:sldMk cId="540683331" sldId="928"/>
            <ac:spMk id="2" creationId="{00000000-0000-0000-0000-000000000000}"/>
          </ac:spMkLst>
        </pc:spChg>
        <pc:spChg chg="mod">
          <ac:chgData name="Matt Kayrish" userId="86b0ed96aac4a264" providerId="LiveId" clId="{B1A58E6E-1392-48C8-85C1-11A192287C1F}" dt="2020-04-08T03:45:26.603" v="9608" actId="14100"/>
          <ac:spMkLst>
            <pc:docMk/>
            <pc:sldMk cId="540683331" sldId="928"/>
            <ac:spMk id="5" creationId="{D699E536-2167-4A51-8736-62EA2513F42B}"/>
          </ac:spMkLst>
        </pc:spChg>
        <pc:spChg chg="mod">
          <ac:chgData name="Matt Kayrish" userId="86b0ed96aac4a264" providerId="LiveId" clId="{B1A58E6E-1392-48C8-85C1-11A192287C1F}" dt="2020-04-08T03:45:42.635" v="9644" actId="1076"/>
          <ac:spMkLst>
            <pc:docMk/>
            <pc:sldMk cId="540683331" sldId="928"/>
            <ac:spMk id="6" creationId="{3EBB2186-C915-4A0B-B00D-232984B2472E}"/>
          </ac:spMkLst>
        </pc:spChg>
        <pc:spChg chg="mod">
          <ac:chgData name="Matt Kayrish" userId="86b0ed96aac4a264" providerId="LiveId" clId="{B1A58E6E-1392-48C8-85C1-11A192287C1F}" dt="2020-04-08T03:44:25.404" v="9579" actId="20577"/>
          <ac:spMkLst>
            <pc:docMk/>
            <pc:sldMk cId="540683331" sldId="928"/>
            <ac:spMk id="9" creationId="{FF33DBBB-09C7-4568-B5D7-BDBC73976DA2}"/>
          </ac:spMkLst>
        </pc:spChg>
        <pc:picChg chg="del">
          <ac:chgData name="Matt Kayrish" userId="86b0ed96aac4a264" providerId="LiveId" clId="{B1A58E6E-1392-48C8-85C1-11A192287C1F}" dt="2020-04-08T03:44:27.559" v="9580" actId="478"/>
          <ac:picMkLst>
            <pc:docMk/>
            <pc:sldMk cId="540683331" sldId="928"/>
            <ac:picMk id="3" creationId="{35E7CC9C-AE94-4453-BA79-157811CC0890}"/>
          </ac:picMkLst>
        </pc:picChg>
        <pc:picChg chg="add mod ord">
          <ac:chgData name="Matt Kayrish" userId="86b0ed96aac4a264" providerId="LiveId" clId="{B1A58E6E-1392-48C8-85C1-11A192287C1F}" dt="2020-04-08T03:45:15.067" v="9583" actId="167"/>
          <ac:picMkLst>
            <pc:docMk/>
            <pc:sldMk cId="540683331" sldId="928"/>
            <ac:picMk id="4" creationId="{75EEFEA0-4F05-478D-BC0A-A3FC910A3BFF}"/>
          </ac:picMkLst>
        </pc:picChg>
      </pc:sldChg>
      <pc:sldChg chg="addSp delSp modSp">
        <pc:chgData name="Matt Kayrish" userId="86b0ed96aac4a264" providerId="LiveId" clId="{B1A58E6E-1392-48C8-85C1-11A192287C1F}" dt="2020-04-08T03:47:19.184" v="9661" actId="20577"/>
        <pc:sldMkLst>
          <pc:docMk/>
          <pc:sldMk cId="841494044" sldId="929"/>
        </pc:sldMkLst>
        <pc:spChg chg="mod">
          <ac:chgData name="Matt Kayrish" userId="86b0ed96aac4a264" providerId="LiveId" clId="{B1A58E6E-1392-48C8-85C1-11A192287C1F}" dt="2020-04-08T03:47:19.184" v="9661" actId="20577"/>
          <ac:spMkLst>
            <pc:docMk/>
            <pc:sldMk cId="841494044" sldId="929"/>
            <ac:spMk id="2" creationId="{00000000-0000-0000-0000-000000000000}"/>
          </ac:spMkLst>
        </pc:spChg>
        <pc:spChg chg="mod">
          <ac:chgData name="Matt Kayrish" userId="86b0ed96aac4a264" providerId="LiveId" clId="{B1A58E6E-1392-48C8-85C1-11A192287C1F}" dt="2020-04-08T03:47:13.548" v="9657" actId="20577"/>
          <ac:spMkLst>
            <pc:docMk/>
            <pc:sldMk cId="841494044" sldId="929"/>
            <ac:spMk id="8" creationId="{D662E81F-128F-4F6D-B48A-97732E4ED581}"/>
          </ac:spMkLst>
        </pc:spChg>
        <pc:spChg chg="mod">
          <ac:chgData name="Matt Kayrish" userId="86b0ed96aac4a264" providerId="LiveId" clId="{B1A58E6E-1392-48C8-85C1-11A192287C1F}" dt="2020-04-08T03:47:00.919" v="9655" actId="1076"/>
          <ac:spMkLst>
            <pc:docMk/>
            <pc:sldMk cId="841494044" sldId="929"/>
            <ac:spMk id="13" creationId="{2188D05C-6CCD-4EC1-AF3E-2E0F39E7AB91}"/>
          </ac:spMkLst>
        </pc:spChg>
        <pc:picChg chg="add mod ord">
          <ac:chgData name="Matt Kayrish" userId="86b0ed96aac4a264" providerId="LiveId" clId="{B1A58E6E-1392-48C8-85C1-11A192287C1F}" dt="2020-04-08T03:46:14.355" v="9649" actId="167"/>
          <ac:picMkLst>
            <pc:docMk/>
            <pc:sldMk cId="841494044" sldId="929"/>
            <ac:picMk id="3" creationId="{2537E806-06CC-4F60-94A0-87B6AAF240E2}"/>
          </ac:picMkLst>
        </pc:picChg>
        <pc:picChg chg="del">
          <ac:chgData name="Matt Kayrish" userId="86b0ed96aac4a264" providerId="LiveId" clId="{B1A58E6E-1392-48C8-85C1-11A192287C1F}" dt="2020-04-08T03:46:08.115" v="9646" actId="478"/>
          <ac:picMkLst>
            <pc:docMk/>
            <pc:sldMk cId="841494044" sldId="929"/>
            <ac:picMk id="4" creationId="{2714B4D5-1ADA-461D-B74F-0653C076E615}"/>
          </ac:picMkLst>
        </pc:picChg>
        <pc:picChg chg="add mod ord">
          <ac:chgData name="Matt Kayrish" userId="86b0ed96aac4a264" providerId="LiveId" clId="{B1A58E6E-1392-48C8-85C1-11A192287C1F}" dt="2020-04-08T03:46:48.892" v="9652" actId="167"/>
          <ac:picMkLst>
            <pc:docMk/>
            <pc:sldMk cId="841494044" sldId="929"/>
            <ac:picMk id="5" creationId="{9CCC8F51-B5E8-4A43-8413-C98336CD99F1}"/>
          </ac:picMkLst>
        </pc:picChg>
        <pc:picChg chg="del">
          <ac:chgData name="Matt Kayrish" userId="86b0ed96aac4a264" providerId="LiveId" clId="{B1A58E6E-1392-48C8-85C1-11A192287C1F}" dt="2020-04-08T03:45:47.932" v="9645" actId="478"/>
          <ac:picMkLst>
            <pc:docMk/>
            <pc:sldMk cId="841494044" sldId="929"/>
            <ac:picMk id="10" creationId="{99224390-D873-4F9C-88A5-7620030E481A}"/>
          </ac:picMkLst>
        </pc:picChg>
        <pc:cxnChg chg="mod">
          <ac:chgData name="Matt Kayrish" userId="86b0ed96aac4a264" providerId="LiveId" clId="{B1A58E6E-1392-48C8-85C1-11A192287C1F}" dt="2020-04-08T03:46:58.540" v="9654" actId="1076"/>
          <ac:cxnSpMkLst>
            <pc:docMk/>
            <pc:sldMk cId="841494044" sldId="929"/>
            <ac:cxnSpMk id="12" creationId="{E802D63E-84FC-4CB8-85E7-B210DBFF84D9}"/>
          </ac:cxnSpMkLst>
        </pc:cxnChg>
      </pc:sldChg>
      <pc:sldChg chg="modSp del">
        <pc:chgData name="Matt Kayrish" userId="86b0ed96aac4a264" providerId="LiveId" clId="{B1A58E6E-1392-48C8-85C1-11A192287C1F}" dt="2020-04-08T03:58:37.149" v="10745" actId="47"/>
        <pc:sldMkLst>
          <pc:docMk/>
          <pc:sldMk cId="638922659" sldId="930"/>
        </pc:sldMkLst>
        <pc:spChg chg="mod">
          <ac:chgData name="Matt Kayrish" userId="86b0ed96aac4a264" providerId="LiveId" clId="{B1A58E6E-1392-48C8-85C1-11A192287C1F}" dt="2020-04-08T03:47:27.097" v="9665" actId="20577"/>
          <ac:spMkLst>
            <pc:docMk/>
            <pc:sldMk cId="638922659" sldId="930"/>
            <ac:spMk id="2" creationId="{00000000-0000-0000-0000-000000000000}"/>
          </ac:spMkLst>
        </pc:spChg>
      </pc:sldChg>
      <pc:sldChg chg="del">
        <pc:chgData name="Matt Kayrish" userId="86b0ed96aac4a264" providerId="LiveId" clId="{B1A58E6E-1392-48C8-85C1-11A192287C1F}" dt="2020-04-08T03:58:37.882" v="10746" actId="47"/>
        <pc:sldMkLst>
          <pc:docMk/>
          <pc:sldMk cId="446115912" sldId="931"/>
        </pc:sldMkLst>
      </pc:sldChg>
      <pc:sldChg chg="add del">
        <pc:chgData name="Matt Kayrish" userId="86b0ed96aac4a264" providerId="LiveId" clId="{B1A58E6E-1392-48C8-85C1-11A192287C1F}" dt="2020-04-08T03:58:44.687" v="10749" actId="47"/>
        <pc:sldMkLst>
          <pc:docMk/>
          <pc:sldMk cId="1725511389" sldId="932"/>
        </pc:sldMkLst>
      </pc:sldChg>
      <pc:sldChg chg="addSp delSp modSp add">
        <pc:chgData name="Matt Kayrish" userId="86b0ed96aac4a264" providerId="LiveId" clId="{B1A58E6E-1392-48C8-85C1-11A192287C1F}" dt="2020-04-08T03:50:04.736" v="9828" actId="6549"/>
        <pc:sldMkLst>
          <pc:docMk/>
          <pc:sldMk cId="796434818" sldId="933"/>
        </pc:sldMkLst>
        <pc:spChg chg="mod">
          <ac:chgData name="Matt Kayrish" userId="86b0ed96aac4a264" providerId="LiveId" clId="{B1A58E6E-1392-48C8-85C1-11A192287C1F}" dt="2020-04-08T03:49:26.492" v="9758" actId="1076"/>
          <ac:spMkLst>
            <pc:docMk/>
            <pc:sldMk cId="796434818" sldId="933"/>
            <ac:spMk id="13" creationId="{2188D05C-6CCD-4EC1-AF3E-2E0F39E7AB91}"/>
          </ac:spMkLst>
        </pc:spChg>
        <pc:spChg chg="add mod">
          <ac:chgData name="Matt Kayrish" userId="86b0ed96aac4a264" providerId="LiveId" clId="{B1A58E6E-1392-48C8-85C1-11A192287C1F}" dt="2020-04-08T03:49:23.450" v="9757" actId="14100"/>
          <ac:spMkLst>
            <pc:docMk/>
            <pc:sldMk cId="796434818" sldId="933"/>
            <ac:spMk id="15" creationId="{241F5FF5-CA56-4C8F-B1D8-942F47ED13D6}"/>
          </ac:spMkLst>
        </pc:spChg>
        <pc:spChg chg="add mod">
          <ac:chgData name="Matt Kayrish" userId="86b0ed96aac4a264" providerId="LiveId" clId="{B1A58E6E-1392-48C8-85C1-11A192287C1F}" dt="2020-04-08T03:50:04.736" v="9828" actId="6549"/>
          <ac:spMkLst>
            <pc:docMk/>
            <pc:sldMk cId="796434818" sldId="933"/>
            <ac:spMk id="17" creationId="{59A5AC6F-F2A4-4546-BEF9-F5AAB5471D10}"/>
          </ac:spMkLst>
        </pc:spChg>
        <pc:picChg chg="add mod ord">
          <ac:chgData name="Matt Kayrish" userId="86b0ed96aac4a264" providerId="LiveId" clId="{B1A58E6E-1392-48C8-85C1-11A192287C1F}" dt="2020-04-08T03:48:38.263" v="9707" actId="167"/>
          <ac:picMkLst>
            <pc:docMk/>
            <pc:sldMk cId="796434818" sldId="933"/>
            <ac:picMk id="4" creationId="{9205C1C3-152B-4445-A840-46727F1DC401}"/>
          </ac:picMkLst>
        </pc:picChg>
        <pc:picChg chg="del">
          <ac:chgData name="Matt Kayrish" userId="86b0ed96aac4a264" providerId="LiveId" clId="{B1A58E6E-1392-48C8-85C1-11A192287C1F}" dt="2020-04-08T03:48:16.698" v="9667" actId="478"/>
          <ac:picMkLst>
            <pc:docMk/>
            <pc:sldMk cId="796434818" sldId="933"/>
            <ac:picMk id="5" creationId="{9CCC8F51-B5E8-4A43-8413-C98336CD99F1}"/>
          </ac:picMkLst>
        </pc:picChg>
        <pc:cxnChg chg="del">
          <ac:chgData name="Matt Kayrish" userId="86b0ed96aac4a264" providerId="LiveId" clId="{B1A58E6E-1392-48C8-85C1-11A192287C1F}" dt="2020-04-08T03:48:46.470" v="9708" actId="478"/>
          <ac:cxnSpMkLst>
            <pc:docMk/>
            <pc:sldMk cId="796434818" sldId="933"/>
            <ac:cxnSpMk id="12" creationId="{E802D63E-84FC-4CB8-85E7-B210DBFF84D9}"/>
          </ac:cxnSpMkLst>
        </pc:cxnChg>
        <pc:cxnChg chg="add mod">
          <ac:chgData name="Matt Kayrish" userId="86b0ed96aac4a264" providerId="LiveId" clId="{B1A58E6E-1392-48C8-85C1-11A192287C1F}" dt="2020-04-08T03:49:40.892" v="9762" actId="14100"/>
          <ac:cxnSpMkLst>
            <pc:docMk/>
            <pc:sldMk cId="796434818" sldId="933"/>
            <ac:cxnSpMk id="16" creationId="{F06E96C2-51ED-48CF-B8A5-425340FB1EE2}"/>
          </ac:cxnSpMkLst>
        </pc:cxnChg>
      </pc:sldChg>
      <pc:sldChg chg="addSp delSp modSp add">
        <pc:chgData name="Matt Kayrish" userId="86b0ed96aac4a264" providerId="LiveId" clId="{B1A58E6E-1392-48C8-85C1-11A192287C1F}" dt="2020-04-08T03:54:16.687" v="10304" actId="1037"/>
        <pc:sldMkLst>
          <pc:docMk/>
          <pc:sldMk cId="3013997727" sldId="934"/>
        </pc:sldMkLst>
        <pc:spChg chg="mod">
          <ac:chgData name="Matt Kayrish" userId="86b0ed96aac4a264" providerId="LiveId" clId="{B1A58E6E-1392-48C8-85C1-11A192287C1F}" dt="2020-04-08T03:52:47.341" v="10015" actId="1076"/>
          <ac:spMkLst>
            <pc:docMk/>
            <pc:sldMk cId="3013997727" sldId="934"/>
            <ac:spMk id="13" creationId="{2188D05C-6CCD-4EC1-AF3E-2E0F39E7AB91}"/>
          </ac:spMkLst>
        </pc:spChg>
        <pc:spChg chg="mod">
          <ac:chgData name="Matt Kayrish" userId="86b0ed96aac4a264" providerId="LiveId" clId="{B1A58E6E-1392-48C8-85C1-11A192287C1F}" dt="2020-04-08T03:52:17.603" v="9937" actId="14100"/>
          <ac:spMkLst>
            <pc:docMk/>
            <pc:sldMk cId="3013997727" sldId="934"/>
            <ac:spMk id="15" creationId="{241F5FF5-CA56-4C8F-B1D8-942F47ED13D6}"/>
          </ac:spMkLst>
        </pc:spChg>
        <pc:spChg chg="mod">
          <ac:chgData name="Matt Kayrish" userId="86b0ed96aac4a264" providerId="LiveId" clId="{B1A58E6E-1392-48C8-85C1-11A192287C1F}" dt="2020-04-08T03:52:03.574" v="9935" actId="1036"/>
          <ac:spMkLst>
            <pc:docMk/>
            <pc:sldMk cId="3013997727" sldId="934"/>
            <ac:spMk id="17" creationId="{59A5AC6F-F2A4-4546-BEF9-F5AAB5471D10}"/>
          </ac:spMkLst>
        </pc:spChg>
        <pc:spChg chg="add mod">
          <ac:chgData name="Matt Kayrish" userId="86b0ed96aac4a264" providerId="LiveId" clId="{B1A58E6E-1392-48C8-85C1-11A192287C1F}" dt="2020-04-08T03:53:17.615" v="10134" actId="20577"/>
          <ac:spMkLst>
            <pc:docMk/>
            <pc:sldMk cId="3013997727" sldId="934"/>
            <ac:spMk id="19" creationId="{F7F8E633-7A1A-41FF-A92E-14129F04F500}"/>
          </ac:spMkLst>
        </pc:spChg>
        <pc:spChg chg="add mod">
          <ac:chgData name="Matt Kayrish" userId="86b0ed96aac4a264" providerId="LiveId" clId="{B1A58E6E-1392-48C8-85C1-11A192287C1F}" dt="2020-04-08T03:54:16.687" v="10304" actId="1037"/>
          <ac:spMkLst>
            <pc:docMk/>
            <pc:sldMk cId="3013997727" sldId="934"/>
            <ac:spMk id="21" creationId="{98EDFADD-1E5C-4EAB-A52B-D846ADA169DD}"/>
          </ac:spMkLst>
        </pc:spChg>
        <pc:picChg chg="del">
          <ac:chgData name="Matt Kayrish" userId="86b0ed96aac4a264" providerId="LiveId" clId="{B1A58E6E-1392-48C8-85C1-11A192287C1F}" dt="2020-04-08T03:50:17.849" v="9830" actId="478"/>
          <ac:picMkLst>
            <pc:docMk/>
            <pc:sldMk cId="3013997727" sldId="934"/>
            <ac:picMk id="4" creationId="{9205C1C3-152B-4445-A840-46727F1DC401}"/>
          </ac:picMkLst>
        </pc:picChg>
        <pc:picChg chg="add mod ord">
          <ac:chgData name="Matt Kayrish" userId="86b0ed96aac4a264" providerId="LiveId" clId="{B1A58E6E-1392-48C8-85C1-11A192287C1F}" dt="2020-04-08T03:51:33.571" v="9837" actId="1035"/>
          <ac:picMkLst>
            <pc:docMk/>
            <pc:sldMk cId="3013997727" sldId="934"/>
            <ac:picMk id="5" creationId="{E8C1EA70-962E-4FD6-83C9-C12DC3A57570}"/>
          </ac:picMkLst>
        </pc:picChg>
        <pc:cxnChg chg="mod">
          <ac:chgData name="Matt Kayrish" userId="86b0ed96aac4a264" providerId="LiveId" clId="{B1A58E6E-1392-48C8-85C1-11A192287C1F}" dt="2020-04-08T03:52:03.574" v="9935" actId="1036"/>
          <ac:cxnSpMkLst>
            <pc:docMk/>
            <pc:sldMk cId="3013997727" sldId="934"/>
            <ac:cxnSpMk id="16" creationId="{F06E96C2-51ED-48CF-B8A5-425340FB1EE2}"/>
          </ac:cxnSpMkLst>
        </pc:cxnChg>
        <pc:cxnChg chg="add mod">
          <ac:chgData name="Matt Kayrish" userId="86b0ed96aac4a264" providerId="LiveId" clId="{B1A58E6E-1392-48C8-85C1-11A192287C1F}" dt="2020-04-08T03:53:08.653" v="10102" actId="1035"/>
          <ac:cxnSpMkLst>
            <pc:docMk/>
            <pc:sldMk cId="3013997727" sldId="934"/>
            <ac:cxnSpMk id="18" creationId="{B6FBFB3A-41D4-4806-BC81-0BCE1BB00C63}"/>
          </ac:cxnSpMkLst>
        </pc:cxnChg>
        <pc:cxnChg chg="add mod">
          <ac:chgData name="Matt Kayrish" userId="86b0ed96aac4a264" providerId="LiveId" clId="{B1A58E6E-1392-48C8-85C1-11A192287C1F}" dt="2020-04-08T03:54:12.444" v="10278" actId="14100"/>
          <ac:cxnSpMkLst>
            <pc:docMk/>
            <pc:sldMk cId="3013997727" sldId="934"/>
            <ac:cxnSpMk id="20" creationId="{9730F340-A929-4221-AB6A-D767DD5A785F}"/>
          </ac:cxnSpMkLst>
        </pc:cxnChg>
      </pc:sldChg>
      <pc:sldChg chg="addSp delSp modSp add">
        <pc:chgData name="Matt Kayrish" userId="86b0ed96aac4a264" providerId="LiveId" clId="{B1A58E6E-1392-48C8-85C1-11A192287C1F}" dt="2020-04-08T03:56:19.869" v="10468" actId="20577"/>
        <pc:sldMkLst>
          <pc:docMk/>
          <pc:sldMk cId="1869719129" sldId="935"/>
        </pc:sldMkLst>
        <pc:spChg chg="mod">
          <ac:chgData name="Matt Kayrish" userId="86b0ed96aac4a264" providerId="LiveId" clId="{B1A58E6E-1392-48C8-85C1-11A192287C1F}" dt="2020-04-08T03:56:19.869" v="10468" actId="20577"/>
          <ac:spMkLst>
            <pc:docMk/>
            <pc:sldMk cId="1869719129" sldId="935"/>
            <ac:spMk id="13" creationId="{2188D05C-6CCD-4EC1-AF3E-2E0F39E7AB91}"/>
          </ac:spMkLst>
        </pc:spChg>
        <pc:spChg chg="mod">
          <ac:chgData name="Matt Kayrish" userId="86b0ed96aac4a264" providerId="LiveId" clId="{B1A58E6E-1392-48C8-85C1-11A192287C1F}" dt="2020-04-08T03:55:57.166" v="10395" actId="14100"/>
          <ac:spMkLst>
            <pc:docMk/>
            <pc:sldMk cId="1869719129" sldId="935"/>
            <ac:spMk id="15" creationId="{241F5FF5-CA56-4C8F-B1D8-942F47ED13D6}"/>
          </ac:spMkLst>
        </pc:spChg>
        <pc:spChg chg="mod">
          <ac:chgData name="Matt Kayrish" userId="86b0ed96aac4a264" providerId="LiveId" clId="{B1A58E6E-1392-48C8-85C1-11A192287C1F}" dt="2020-04-08T03:55:37.612" v="10388" actId="20577"/>
          <ac:spMkLst>
            <pc:docMk/>
            <pc:sldMk cId="1869719129" sldId="935"/>
            <ac:spMk id="17" creationId="{59A5AC6F-F2A4-4546-BEF9-F5AAB5471D10}"/>
          </ac:spMkLst>
        </pc:spChg>
        <pc:spChg chg="del">
          <ac:chgData name="Matt Kayrish" userId="86b0ed96aac4a264" providerId="LiveId" clId="{B1A58E6E-1392-48C8-85C1-11A192287C1F}" dt="2020-04-08T03:55:47.701" v="10391" actId="478"/>
          <ac:spMkLst>
            <pc:docMk/>
            <pc:sldMk cId="1869719129" sldId="935"/>
            <ac:spMk id="19" creationId="{F7F8E633-7A1A-41FF-A92E-14129F04F500}"/>
          </ac:spMkLst>
        </pc:spChg>
        <pc:spChg chg="del">
          <ac:chgData name="Matt Kayrish" userId="86b0ed96aac4a264" providerId="LiveId" clId="{B1A58E6E-1392-48C8-85C1-11A192287C1F}" dt="2020-04-08T03:55:51.709" v="10393" actId="478"/>
          <ac:spMkLst>
            <pc:docMk/>
            <pc:sldMk cId="1869719129" sldId="935"/>
            <ac:spMk id="21" creationId="{98EDFADD-1E5C-4EAB-A52B-D846ADA169DD}"/>
          </ac:spMkLst>
        </pc:spChg>
        <pc:picChg chg="add mod ord">
          <ac:chgData name="Matt Kayrish" userId="86b0ed96aac4a264" providerId="LiveId" clId="{B1A58E6E-1392-48C8-85C1-11A192287C1F}" dt="2020-04-08T03:55:09.562" v="10310" actId="167"/>
          <ac:picMkLst>
            <pc:docMk/>
            <pc:sldMk cId="1869719129" sldId="935"/>
            <ac:picMk id="4" creationId="{DD501423-D835-4EC0-8E1B-33C31D55CF0F}"/>
          </ac:picMkLst>
        </pc:picChg>
        <pc:picChg chg="del">
          <ac:chgData name="Matt Kayrish" userId="86b0ed96aac4a264" providerId="LiveId" clId="{B1A58E6E-1392-48C8-85C1-11A192287C1F}" dt="2020-04-08T03:54:28.261" v="10306" actId="478"/>
          <ac:picMkLst>
            <pc:docMk/>
            <pc:sldMk cId="1869719129" sldId="935"/>
            <ac:picMk id="5" creationId="{E8C1EA70-962E-4FD6-83C9-C12DC3A57570}"/>
          </ac:picMkLst>
        </pc:picChg>
        <pc:cxnChg chg="mod">
          <ac:chgData name="Matt Kayrish" userId="86b0ed96aac4a264" providerId="LiveId" clId="{B1A58E6E-1392-48C8-85C1-11A192287C1F}" dt="2020-04-08T03:55:17.122" v="10312" actId="1076"/>
          <ac:cxnSpMkLst>
            <pc:docMk/>
            <pc:sldMk cId="1869719129" sldId="935"/>
            <ac:cxnSpMk id="16" creationId="{F06E96C2-51ED-48CF-B8A5-425340FB1EE2}"/>
          </ac:cxnSpMkLst>
        </pc:cxnChg>
        <pc:cxnChg chg="del">
          <ac:chgData name="Matt Kayrish" userId="86b0ed96aac4a264" providerId="LiveId" clId="{B1A58E6E-1392-48C8-85C1-11A192287C1F}" dt="2020-04-08T03:55:49.563" v="10392" actId="478"/>
          <ac:cxnSpMkLst>
            <pc:docMk/>
            <pc:sldMk cId="1869719129" sldId="935"/>
            <ac:cxnSpMk id="18" creationId="{B6FBFB3A-41D4-4806-BC81-0BCE1BB00C63}"/>
          </ac:cxnSpMkLst>
        </pc:cxnChg>
        <pc:cxnChg chg="del">
          <ac:chgData name="Matt Kayrish" userId="86b0ed96aac4a264" providerId="LiveId" clId="{B1A58E6E-1392-48C8-85C1-11A192287C1F}" dt="2020-04-08T03:55:52.679" v="10394" actId="478"/>
          <ac:cxnSpMkLst>
            <pc:docMk/>
            <pc:sldMk cId="1869719129" sldId="935"/>
            <ac:cxnSpMk id="20" creationId="{9730F340-A929-4221-AB6A-D767DD5A785F}"/>
          </ac:cxnSpMkLst>
        </pc:cxnChg>
      </pc:sldChg>
      <pc:sldChg chg="addSp delSp modSp add">
        <pc:chgData name="Matt Kayrish" userId="86b0ed96aac4a264" providerId="LiveId" clId="{B1A58E6E-1392-48C8-85C1-11A192287C1F}" dt="2020-04-08T03:58:22.859" v="10744" actId="1037"/>
        <pc:sldMkLst>
          <pc:docMk/>
          <pc:sldMk cId="2011062905" sldId="936"/>
        </pc:sldMkLst>
        <pc:spChg chg="mod">
          <ac:chgData name="Matt Kayrish" userId="86b0ed96aac4a264" providerId="LiveId" clId="{B1A58E6E-1392-48C8-85C1-11A192287C1F}" dt="2020-04-08T03:58:22.859" v="10744" actId="1037"/>
          <ac:spMkLst>
            <pc:docMk/>
            <pc:sldMk cId="2011062905" sldId="936"/>
            <ac:spMk id="13" creationId="{2188D05C-6CCD-4EC1-AF3E-2E0F39E7AB91}"/>
          </ac:spMkLst>
        </pc:spChg>
        <pc:spChg chg="mod">
          <ac:chgData name="Matt Kayrish" userId="86b0ed96aac4a264" providerId="LiveId" clId="{B1A58E6E-1392-48C8-85C1-11A192287C1F}" dt="2020-04-08T03:58:22.859" v="10744" actId="1037"/>
          <ac:spMkLst>
            <pc:docMk/>
            <pc:sldMk cId="2011062905" sldId="936"/>
            <ac:spMk id="15" creationId="{241F5FF5-CA56-4C8F-B1D8-942F47ED13D6}"/>
          </ac:spMkLst>
        </pc:spChg>
        <pc:spChg chg="del">
          <ac:chgData name="Matt Kayrish" userId="86b0ed96aac4a264" providerId="LiveId" clId="{B1A58E6E-1392-48C8-85C1-11A192287C1F}" dt="2020-04-08T03:57:16.161" v="10475" actId="478"/>
          <ac:spMkLst>
            <pc:docMk/>
            <pc:sldMk cId="2011062905" sldId="936"/>
            <ac:spMk id="17" creationId="{59A5AC6F-F2A4-4546-BEF9-F5AAB5471D10}"/>
          </ac:spMkLst>
        </pc:spChg>
        <pc:picChg chg="del">
          <ac:chgData name="Matt Kayrish" userId="86b0ed96aac4a264" providerId="LiveId" clId="{B1A58E6E-1392-48C8-85C1-11A192287C1F}" dt="2020-04-08T03:56:31.005" v="10470" actId="478"/>
          <ac:picMkLst>
            <pc:docMk/>
            <pc:sldMk cId="2011062905" sldId="936"/>
            <ac:picMk id="4" creationId="{DD501423-D835-4EC0-8E1B-33C31D55CF0F}"/>
          </ac:picMkLst>
        </pc:picChg>
        <pc:picChg chg="add mod ord">
          <ac:chgData name="Matt Kayrish" userId="86b0ed96aac4a264" providerId="LiveId" clId="{B1A58E6E-1392-48C8-85C1-11A192287C1F}" dt="2020-04-08T03:57:10.885" v="10473" actId="167"/>
          <ac:picMkLst>
            <pc:docMk/>
            <pc:sldMk cId="2011062905" sldId="936"/>
            <ac:picMk id="5" creationId="{DF9187AA-2ECD-4E89-81E2-148E9282D516}"/>
          </ac:picMkLst>
        </pc:picChg>
        <pc:cxnChg chg="del">
          <ac:chgData name="Matt Kayrish" userId="86b0ed96aac4a264" providerId="LiveId" clId="{B1A58E6E-1392-48C8-85C1-11A192287C1F}" dt="2020-04-08T03:57:13.608" v="10474" actId="478"/>
          <ac:cxnSpMkLst>
            <pc:docMk/>
            <pc:sldMk cId="2011062905" sldId="936"/>
            <ac:cxnSpMk id="16" creationId="{F06E96C2-51ED-48CF-B8A5-425340FB1EE2}"/>
          </ac:cxnSpMkLst>
        </pc:cxnChg>
      </pc:sldChg>
      <pc:sldChg chg="addSp delSp modSp add ord">
        <pc:chgData name="Matt Kayrish" userId="86b0ed96aac4a264" providerId="LiveId" clId="{B1A58E6E-1392-48C8-85C1-11A192287C1F}" dt="2020-04-08T04:09:43.337" v="11125" actId="20577"/>
        <pc:sldMkLst>
          <pc:docMk/>
          <pc:sldMk cId="337524238" sldId="937"/>
        </pc:sldMkLst>
        <pc:spChg chg="del">
          <ac:chgData name="Matt Kayrish" userId="86b0ed96aac4a264" providerId="LiveId" clId="{B1A58E6E-1392-48C8-85C1-11A192287C1F}" dt="2020-04-08T03:59:58.445" v="10884" actId="478"/>
          <ac:spMkLst>
            <pc:docMk/>
            <pc:sldMk cId="337524238" sldId="937"/>
            <ac:spMk id="13" creationId="{2188D05C-6CCD-4EC1-AF3E-2E0F39E7AB91}"/>
          </ac:spMkLst>
        </pc:spChg>
        <pc:spChg chg="del">
          <ac:chgData name="Matt Kayrish" userId="86b0ed96aac4a264" providerId="LiveId" clId="{B1A58E6E-1392-48C8-85C1-11A192287C1F}" dt="2020-04-08T03:59:56.550" v="10883" actId="478"/>
          <ac:spMkLst>
            <pc:docMk/>
            <pc:sldMk cId="337524238" sldId="937"/>
            <ac:spMk id="15" creationId="{241F5FF5-CA56-4C8F-B1D8-942F47ED13D6}"/>
          </ac:spMkLst>
        </pc:spChg>
        <pc:spChg chg="mod ord">
          <ac:chgData name="Matt Kayrish" userId="86b0ed96aac4a264" providerId="LiveId" clId="{B1A58E6E-1392-48C8-85C1-11A192287C1F}" dt="2020-04-08T04:00:58.200" v="10889" actId="166"/>
          <ac:spMkLst>
            <pc:docMk/>
            <pc:sldMk cId="337524238" sldId="937"/>
            <ac:spMk id="17" creationId="{59A5AC6F-F2A4-4546-BEF9-F5AAB5471D10}"/>
          </ac:spMkLst>
        </pc:spChg>
        <pc:spChg chg="add mod">
          <ac:chgData name="Matt Kayrish" userId="86b0ed96aac4a264" providerId="LiveId" clId="{B1A58E6E-1392-48C8-85C1-11A192287C1F}" dt="2020-04-08T04:09:43.337" v="11125" actId="20577"/>
          <ac:spMkLst>
            <pc:docMk/>
            <pc:sldMk cId="337524238" sldId="937"/>
            <ac:spMk id="18" creationId="{37B23158-A7A3-43BF-AE53-8771FFDFF63E}"/>
          </ac:spMkLst>
        </pc:spChg>
        <pc:picChg chg="del">
          <ac:chgData name="Matt Kayrish" userId="86b0ed96aac4a264" providerId="LiveId" clId="{B1A58E6E-1392-48C8-85C1-11A192287C1F}" dt="2020-04-08T03:59:22.456" v="10753" actId="478"/>
          <ac:picMkLst>
            <pc:docMk/>
            <pc:sldMk cId="337524238" sldId="937"/>
            <ac:picMk id="3" creationId="{2537E806-06CC-4F60-94A0-87B6AAF240E2}"/>
          </ac:picMkLst>
        </pc:picChg>
        <pc:picChg chg="del">
          <ac:chgData name="Matt Kayrish" userId="86b0ed96aac4a264" providerId="LiveId" clId="{B1A58E6E-1392-48C8-85C1-11A192287C1F}" dt="2020-04-08T03:59:25.400" v="10754" actId="478"/>
          <ac:picMkLst>
            <pc:docMk/>
            <pc:sldMk cId="337524238" sldId="937"/>
            <ac:picMk id="4" creationId="{DD501423-D835-4EC0-8E1B-33C31D55CF0F}"/>
          </ac:picMkLst>
        </pc:picChg>
        <pc:picChg chg="add mod">
          <ac:chgData name="Matt Kayrish" userId="86b0ed96aac4a264" providerId="LiveId" clId="{B1A58E6E-1392-48C8-85C1-11A192287C1F}" dt="2020-04-08T04:00:46.339" v="10887" actId="14100"/>
          <ac:picMkLst>
            <pc:docMk/>
            <pc:sldMk cId="337524238" sldId="937"/>
            <ac:picMk id="5" creationId="{D547AAAF-C45F-473A-8A8E-661979EA15D0}"/>
          </ac:picMkLst>
        </pc:picChg>
        <pc:picChg chg="add mod">
          <ac:chgData name="Matt Kayrish" userId="86b0ed96aac4a264" providerId="LiveId" clId="{B1A58E6E-1392-48C8-85C1-11A192287C1F}" dt="2020-04-08T04:07:24.569" v="10892" actId="14100"/>
          <ac:picMkLst>
            <pc:docMk/>
            <pc:sldMk cId="337524238" sldId="937"/>
            <ac:picMk id="6" creationId="{9311EFF5-59CB-44ED-A4B7-E64C33B6C8B4}"/>
          </ac:picMkLst>
        </pc:picChg>
        <pc:cxnChg chg="del">
          <ac:chgData name="Matt Kayrish" userId="86b0ed96aac4a264" providerId="LiveId" clId="{B1A58E6E-1392-48C8-85C1-11A192287C1F}" dt="2020-04-08T03:59:27.718" v="10755" actId="478"/>
          <ac:cxnSpMkLst>
            <pc:docMk/>
            <pc:sldMk cId="337524238" sldId="937"/>
            <ac:cxnSpMk id="14" creationId="{863BB44F-3818-4AF7-AC5D-468698B2D02D}"/>
          </ac:cxnSpMkLst>
        </pc:cxnChg>
        <pc:cxnChg chg="del">
          <ac:chgData name="Matt Kayrish" userId="86b0ed96aac4a264" providerId="LiveId" clId="{B1A58E6E-1392-48C8-85C1-11A192287C1F}" dt="2020-04-08T03:59:29.889" v="10756" actId="478"/>
          <ac:cxnSpMkLst>
            <pc:docMk/>
            <pc:sldMk cId="337524238" sldId="937"/>
            <ac:cxnSpMk id="16" creationId="{F06E96C2-51ED-48CF-B8A5-425340FB1EE2}"/>
          </ac:cxnSpMkLst>
        </pc:cxnChg>
      </pc:sldChg>
      <pc:sldChg chg="addSp delSp modSp add">
        <pc:chgData name="Matt Kayrish" userId="86b0ed96aac4a264" providerId="LiveId" clId="{B1A58E6E-1392-48C8-85C1-11A192287C1F}" dt="2020-04-08T04:09:54.798" v="11129" actId="20577"/>
        <pc:sldMkLst>
          <pc:docMk/>
          <pc:sldMk cId="3943341726" sldId="938"/>
        </pc:sldMkLst>
        <pc:spChg chg="mod">
          <ac:chgData name="Matt Kayrish" userId="86b0ed96aac4a264" providerId="LiveId" clId="{B1A58E6E-1392-48C8-85C1-11A192287C1F}" dt="2020-04-08T04:09:54.798" v="11129" actId="20577"/>
          <ac:spMkLst>
            <pc:docMk/>
            <pc:sldMk cId="3943341726" sldId="938"/>
            <ac:spMk id="18" creationId="{37B23158-A7A3-43BF-AE53-8771FFDFF63E}"/>
          </ac:spMkLst>
        </pc:spChg>
        <pc:picChg chg="add mod">
          <ac:chgData name="Matt Kayrish" userId="86b0ed96aac4a264" providerId="LiveId" clId="{B1A58E6E-1392-48C8-85C1-11A192287C1F}" dt="2020-04-08T04:09:27.816" v="11107" actId="1076"/>
          <ac:picMkLst>
            <pc:docMk/>
            <pc:sldMk cId="3943341726" sldId="938"/>
            <ac:picMk id="3" creationId="{8F9F73D5-3C6B-4624-9DA9-2C33D84F0E05}"/>
          </ac:picMkLst>
        </pc:picChg>
        <pc:picChg chg="del">
          <ac:chgData name="Matt Kayrish" userId="86b0ed96aac4a264" providerId="LiveId" clId="{B1A58E6E-1392-48C8-85C1-11A192287C1F}" dt="2020-04-08T04:09:24.859" v="11105" actId="478"/>
          <ac:picMkLst>
            <pc:docMk/>
            <pc:sldMk cId="3943341726" sldId="938"/>
            <ac:picMk id="6" creationId="{9311EFF5-59CB-44ED-A4B7-E64C33B6C8B4}"/>
          </ac:picMkLst>
        </pc:picChg>
      </pc:sldChg>
      <pc:sldChg chg="addSp delSp modSp add">
        <pc:chgData name="Matt Kayrish" userId="86b0ed96aac4a264" providerId="LiveId" clId="{B1A58E6E-1392-48C8-85C1-11A192287C1F}" dt="2020-04-08T04:10:52.580" v="11135" actId="1076"/>
        <pc:sldMkLst>
          <pc:docMk/>
          <pc:sldMk cId="4068705654" sldId="939"/>
        </pc:sldMkLst>
        <pc:spChg chg="mod">
          <ac:chgData name="Matt Kayrish" userId="86b0ed96aac4a264" providerId="LiveId" clId="{B1A58E6E-1392-48C8-85C1-11A192287C1F}" dt="2020-04-08T04:10:07.211" v="11132" actId="20577"/>
          <ac:spMkLst>
            <pc:docMk/>
            <pc:sldMk cId="4068705654" sldId="939"/>
            <ac:spMk id="18" creationId="{37B23158-A7A3-43BF-AE53-8771FFDFF63E}"/>
          </ac:spMkLst>
        </pc:spChg>
        <pc:picChg chg="del">
          <ac:chgData name="Matt Kayrish" userId="86b0ed96aac4a264" providerId="LiveId" clId="{B1A58E6E-1392-48C8-85C1-11A192287C1F}" dt="2020-04-08T04:10:10.224" v="11133" actId="478"/>
          <ac:picMkLst>
            <pc:docMk/>
            <pc:sldMk cId="4068705654" sldId="939"/>
            <ac:picMk id="3" creationId="{8F9F73D5-3C6B-4624-9DA9-2C33D84F0E05}"/>
          </ac:picMkLst>
        </pc:picChg>
        <pc:picChg chg="add mod">
          <ac:chgData name="Matt Kayrish" userId="86b0ed96aac4a264" providerId="LiveId" clId="{B1A58E6E-1392-48C8-85C1-11A192287C1F}" dt="2020-04-08T04:10:52.580" v="11135" actId="1076"/>
          <ac:picMkLst>
            <pc:docMk/>
            <pc:sldMk cId="4068705654" sldId="939"/>
            <ac:picMk id="4" creationId="{5E3AAE3F-966F-4AA9-85B8-4B9CB89D1120}"/>
          </ac:picMkLst>
        </pc:picChg>
      </pc:sldChg>
      <pc:sldChg chg="addSp delSp modSp add">
        <pc:chgData name="Matt Kayrish" userId="86b0ed96aac4a264" providerId="LiveId" clId="{B1A58E6E-1392-48C8-85C1-11A192287C1F}" dt="2020-04-08T04:11:58.735" v="11141" actId="1076"/>
        <pc:sldMkLst>
          <pc:docMk/>
          <pc:sldMk cId="2562781977" sldId="940"/>
        </pc:sldMkLst>
        <pc:spChg chg="mod">
          <ac:chgData name="Matt Kayrish" userId="86b0ed96aac4a264" providerId="LiveId" clId="{B1A58E6E-1392-48C8-85C1-11A192287C1F}" dt="2020-04-08T04:11:00.328" v="11138" actId="20577"/>
          <ac:spMkLst>
            <pc:docMk/>
            <pc:sldMk cId="2562781977" sldId="940"/>
            <ac:spMk id="18" creationId="{37B23158-A7A3-43BF-AE53-8771FFDFF63E}"/>
          </ac:spMkLst>
        </pc:spChg>
        <pc:picChg chg="add mod">
          <ac:chgData name="Matt Kayrish" userId="86b0ed96aac4a264" providerId="LiveId" clId="{B1A58E6E-1392-48C8-85C1-11A192287C1F}" dt="2020-04-08T04:11:58.735" v="11141" actId="1076"/>
          <ac:picMkLst>
            <pc:docMk/>
            <pc:sldMk cId="2562781977" sldId="940"/>
            <ac:picMk id="3" creationId="{041D9862-FB44-41C9-A510-DF24427CFBBB}"/>
          </ac:picMkLst>
        </pc:picChg>
        <pc:picChg chg="del">
          <ac:chgData name="Matt Kayrish" userId="86b0ed96aac4a264" providerId="LiveId" clId="{B1A58E6E-1392-48C8-85C1-11A192287C1F}" dt="2020-04-08T04:11:54.944" v="11139" actId="478"/>
          <ac:picMkLst>
            <pc:docMk/>
            <pc:sldMk cId="2562781977" sldId="940"/>
            <ac:picMk id="4" creationId="{5E3AAE3F-966F-4AA9-85B8-4B9CB89D1120}"/>
          </ac:picMkLst>
        </pc:picChg>
      </pc:sldChg>
      <pc:sldChg chg="addSp delSp modSp add">
        <pc:chgData name="Matt Kayrish" userId="86b0ed96aac4a264" providerId="LiveId" clId="{B1A58E6E-1392-48C8-85C1-11A192287C1F}" dt="2020-04-08T04:13:12.140" v="11147" actId="1076"/>
        <pc:sldMkLst>
          <pc:docMk/>
          <pc:sldMk cId="2024051557" sldId="941"/>
        </pc:sldMkLst>
        <pc:spChg chg="mod">
          <ac:chgData name="Matt Kayrish" userId="86b0ed96aac4a264" providerId="LiveId" clId="{B1A58E6E-1392-48C8-85C1-11A192287C1F}" dt="2020-04-08T04:12:19.054" v="11145" actId="20577"/>
          <ac:spMkLst>
            <pc:docMk/>
            <pc:sldMk cId="2024051557" sldId="941"/>
            <ac:spMk id="18" creationId="{37B23158-A7A3-43BF-AE53-8771FFDFF63E}"/>
          </ac:spMkLst>
        </pc:spChg>
        <pc:picChg chg="del">
          <ac:chgData name="Matt Kayrish" userId="86b0ed96aac4a264" providerId="LiveId" clId="{B1A58E6E-1392-48C8-85C1-11A192287C1F}" dt="2020-04-08T04:12:15.288" v="11143" actId="478"/>
          <ac:picMkLst>
            <pc:docMk/>
            <pc:sldMk cId="2024051557" sldId="941"/>
            <ac:picMk id="3" creationId="{041D9862-FB44-41C9-A510-DF24427CFBBB}"/>
          </ac:picMkLst>
        </pc:picChg>
        <pc:picChg chg="add mod">
          <ac:chgData name="Matt Kayrish" userId="86b0ed96aac4a264" providerId="LiveId" clId="{B1A58E6E-1392-48C8-85C1-11A192287C1F}" dt="2020-04-08T04:13:12.140" v="11147" actId="1076"/>
          <ac:picMkLst>
            <pc:docMk/>
            <pc:sldMk cId="2024051557" sldId="941"/>
            <ac:picMk id="4" creationId="{8A52B0DA-B164-4012-9183-7954FA875692}"/>
          </ac:picMkLst>
        </pc:picChg>
      </pc:sldChg>
      <pc:sldChg chg="addSp delSp modSp add">
        <pc:chgData name="Matt Kayrish" userId="86b0ed96aac4a264" providerId="LiveId" clId="{B1A58E6E-1392-48C8-85C1-11A192287C1F}" dt="2020-04-08T04:14:15.015" v="11154" actId="14100"/>
        <pc:sldMkLst>
          <pc:docMk/>
          <pc:sldMk cId="642676377" sldId="942"/>
        </pc:sldMkLst>
        <pc:spChg chg="mod">
          <ac:chgData name="Matt Kayrish" userId="86b0ed96aac4a264" providerId="LiveId" clId="{B1A58E6E-1392-48C8-85C1-11A192287C1F}" dt="2020-04-08T04:13:20.963" v="11151" actId="20577"/>
          <ac:spMkLst>
            <pc:docMk/>
            <pc:sldMk cId="642676377" sldId="942"/>
            <ac:spMk id="18" creationId="{37B23158-A7A3-43BF-AE53-8771FFDFF63E}"/>
          </ac:spMkLst>
        </pc:spChg>
        <pc:picChg chg="add mod">
          <ac:chgData name="Matt Kayrish" userId="86b0ed96aac4a264" providerId="LiveId" clId="{B1A58E6E-1392-48C8-85C1-11A192287C1F}" dt="2020-04-08T04:14:15.015" v="11154" actId="14100"/>
          <ac:picMkLst>
            <pc:docMk/>
            <pc:sldMk cId="642676377" sldId="942"/>
            <ac:picMk id="3" creationId="{8019E19E-44AF-45EF-A02E-BBA591A8C534}"/>
          </ac:picMkLst>
        </pc:picChg>
        <pc:picChg chg="del">
          <ac:chgData name="Matt Kayrish" userId="86b0ed96aac4a264" providerId="LiveId" clId="{B1A58E6E-1392-48C8-85C1-11A192287C1F}" dt="2020-04-08T04:13:18.418" v="11149" actId="478"/>
          <ac:picMkLst>
            <pc:docMk/>
            <pc:sldMk cId="642676377" sldId="942"/>
            <ac:picMk id="4" creationId="{8A52B0DA-B164-4012-9183-7954FA875692}"/>
          </ac:picMkLst>
        </pc:picChg>
      </pc:sldChg>
      <pc:sldChg chg="addSp delSp modSp add">
        <pc:chgData name="Matt Kayrish" userId="86b0ed96aac4a264" providerId="LiveId" clId="{B1A58E6E-1392-48C8-85C1-11A192287C1F}" dt="2020-04-08T04:15:32.589" v="11162" actId="1076"/>
        <pc:sldMkLst>
          <pc:docMk/>
          <pc:sldMk cId="587234160" sldId="943"/>
        </pc:sldMkLst>
        <pc:spChg chg="mod">
          <ac:chgData name="Matt Kayrish" userId="86b0ed96aac4a264" providerId="LiveId" clId="{B1A58E6E-1392-48C8-85C1-11A192287C1F}" dt="2020-04-08T04:14:30.485" v="11157" actId="20577"/>
          <ac:spMkLst>
            <pc:docMk/>
            <pc:sldMk cId="587234160" sldId="943"/>
            <ac:spMk id="18" creationId="{37B23158-A7A3-43BF-AE53-8771FFDFF63E}"/>
          </ac:spMkLst>
        </pc:spChg>
        <pc:picChg chg="del">
          <ac:chgData name="Matt Kayrish" userId="86b0ed96aac4a264" providerId="LiveId" clId="{B1A58E6E-1392-48C8-85C1-11A192287C1F}" dt="2020-04-08T04:14:33.093" v="11158" actId="478"/>
          <ac:picMkLst>
            <pc:docMk/>
            <pc:sldMk cId="587234160" sldId="943"/>
            <ac:picMk id="3" creationId="{8019E19E-44AF-45EF-A02E-BBA591A8C534}"/>
          </ac:picMkLst>
        </pc:picChg>
        <pc:picChg chg="add mod">
          <ac:chgData name="Matt Kayrish" userId="86b0ed96aac4a264" providerId="LiveId" clId="{B1A58E6E-1392-48C8-85C1-11A192287C1F}" dt="2020-04-08T04:15:32.589" v="11162" actId="1076"/>
          <ac:picMkLst>
            <pc:docMk/>
            <pc:sldMk cId="587234160" sldId="943"/>
            <ac:picMk id="4" creationId="{56F3BCB4-72A2-417D-8423-EF795C94BA3E}"/>
          </ac:picMkLst>
        </pc:picChg>
      </pc:sldChg>
      <pc:sldChg chg="addSp delSp modSp add">
        <pc:chgData name="Matt Kayrish" userId="86b0ed96aac4a264" providerId="LiveId" clId="{B1A58E6E-1392-48C8-85C1-11A192287C1F}" dt="2020-04-08T04:17:09.341" v="11268" actId="20577"/>
        <pc:sldMkLst>
          <pc:docMk/>
          <pc:sldMk cId="1452949079" sldId="944"/>
        </pc:sldMkLst>
        <pc:spChg chg="add mod">
          <ac:chgData name="Matt Kayrish" userId="86b0ed96aac4a264" providerId="LiveId" clId="{B1A58E6E-1392-48C8-85C1-11A192287C1F}" dt="2020-04-08T04:17:09.341" v="11268" actId="20577"/>
          <ac:spMkLst>
            <pc:docMk/>
            <pc:sldMk cId="1452949079" sldId="944"/>
            <ac:spMk id="11" creationId="{06C4B552-08BF-492B-B285-4170DC9CC753}"/>
          </ac:spMkLst>
        </pc:spChg>
        <pc:spChg chg="mod">
          <ac:chgData name="Matt Kayrish" userId="86b0ed96aac4a264" providerId="LiveId" clId="{B1A58E6E-1392-48C8-85C1-11A192287C1F}" dt="2020-04-08T04:15:41.373" v="11166" actId="20577"/>
          <ac:spMkLst>
            <pc:docMk/>
            <pc:sldMk cId="1452949079" sldId="944"/>
            <ac:spMk id="18" creationId="{37B23158-A7A3-43BF-AE53-8771FFDFF63E}"/>
          </ac:spMkLst>
        </pc:spChg>
        <pc:picChg chg="add mod">
          <ac:chgData name="Matt Kayrish" userId="86b0ed96aac4a264" providerId="LiveId" clId="{B1A58E6E-1392-48C8-85C1-11A192287C1F}" dt="2020-04-08T04:16:36.801" v="11169" actId="14100"/>
          <ac:picMkLst>
            <pc:docMk/>
            <pc:sldMk cId="1452949079" sldId="944"/>
            <ac:picMk id="3" creationId="{A790E929-96A5-4077-AB20-D6A9B5316F3D}"/>
          </ac:picMkLst>
        </pc:picChg>
        <pc:picChg chg="del">
          <ac:chgData name="Matt Kayrish" userId="86b0ed96aac4a264" providerId="LiveId" clId="{B1A58E6E-1392-48C8-85C1-11A192287C1F}" dt="2020-04-08T04:15:38.345" v="11164" actId="478"/>
          <ac:picMkLst>
            <pc:docMk/>
            <pc:sldMk cId="1452949079" sldId="944"/>
            <ac:picMk id="4" creationId="{56F3BCB4-72A2-417D-8423-EF795C94BA3E}"/>
          </ac:picMkLst>
        </pc:picChg>
      </pc:sldChg>
      <pc:sldChg chg="addSp delSp modSp add">
        <pc:chgData name="Matt Kayrish" userId="86b0ed96aac4a264" providerId="LiveId" clId="{B1A58E6E-1392-48C8-85C1-11A192287C1F}" dt="2020-04-08T04:18:22.863" v="11369" actId="11529"/>
        <pc:sldMkLst>
          <pc:docMk/>
          <pc:sldMk cId="1396864550" sldId="945"/>
        </pc:sldMkLst>
        <pc:spChg chg="add mod">
          <ac:chgData name="Matt Kayrish" userId="86b0ed96aac4a264" providerId="LiveId" clId="{B1A58E6E-1392-48C8-85C1-11A192287C1F}" dt="2020-04-08T04:18:22.863" v="11369" actId="11529"/>
          <ac:spMkLst>
            <pc:docMk/>
            <pc:sldMk cId="1396864550" sldId="945"/>
            <ac:spMk id="6" creationId="{B772A48C-99A6-454E-9CE3-DF089ED3F0E3}"/>
          </ac:spMkLst>
        </pc:spChg>
        <pc:spChg chg="mod">
          <ac:chgData name="Matt Kayrish" userId="86b0ed96aac4a264" providerId="LiveId" clId="{B1A58E6E-1392-48C8-85C1-11A192287C1F}" dt="2020-04-08T04:18:14.339" v="11368" actId="20577"/>
          <ac:spMkLst>
            <pc:docMk/>
            <pc:sldMk cId="1396864550" sldId="945"/>
            <ac:spMk id="11" creationId="{06C4B552-08BF-492B-B285-4170DC9CC753}"/>
          </ac:spMkLst>
        </pc:spChg>
        <pc:spChg chg="mod">
          <ac:chgData name="Matt Kayrish" userId="86b0ed96aac4a264" providerId="LiveId" clId="{B1A58E6E-1392-48C8-85C1-11A192287C1F}" dt="2020-04-08T04:17:22.228" v="11272" actId="20577"/>
          <ac:spMkLst>
            <pc:docMk/>
            <pc:sldMk cId="1396864550" sldId="945"/>
            <ac:spMk id="18" creationId="{37B23158-A7A3-43BF-AE53-8771FFDFF63E}"/>
          </ac:spMkLst>
        </pc:spChg>
        <pc:picChg chg="del">
          <ac:chgData name="Matt Kayrish" userId="86b0ed96aac4a264" providerId="LiveId" clId="{B1A58E6E-1392-48C8-85C1-11A192287C1F}" dt="2020-04-08T04:17:19.473" v="11270" actId="478"/>
          <ac:picMkLst>
            <pc:docMk/>
            <pc:sldMk cId="1396864550" sldId="945"/>
            <ac:picMk id="3" creationId="{A790E929-96A5-4077-AB20-D6A9B5316F3D}"/>
          </ac:picMkLst>
        </pc:picChg>
        <pc:picChg chg="add mod">
          <ac:chgData name="Matt Kayrish" userId="86b0ed96aac4a264" providerId="LiveId" clId="{B1A58E6E-1392-48C8-85C1-11A192287C1F}" dt="2020-04-08T04:17:57.397" v="11276" actId="1076"/>
          <ac:picMkLst>
            <pc:docMk/>
            <pc:sldMk cId="1396864550" sldId="945"/>
            <ac:picMk id="4" creationId="{18EE4878-B8F6-4007-970A-DA1AD07C9CE5}"/>
          </ac:picMkLst>
        </pc:picChg>
      </pc:sldChg>
      <pc:sldChg chg="addSp delSp modSp">
        <pc:chgData name="Matt Kayrish" userId="86b0ed96aac4a264" providerId="LiveId" clId="{B1A58E6E-1392-48C8-85C1-11A192287C1F}" dt="2020-04-08T04:21:24.463" v="11387" actId="1076"/>
        <pc:sldMkLst>
          <pc:docMk/>
          <pc:sldMk cId="492910196" sldId="946"/>
        </pc:sldMkLst>
        <pc:spChg chg="mod">
          <ac:chgData name="Matt Kayrish" userId="86b0ed96aac4a264" providerId="LiveId" clId="{B1A58E6E-1392-48C8-85C1-11A192287C1F}" dt="2020-04-08T04:19:05.803" v="11373" actId="20577"/>
          <ac:spMkLst>
            <pc:docMk/>
            <pc:sldMk cId="492910196" sldId="946"/>
            <ac:spMk id="2" creationId="{00000000-0000-0000-0000-000000000000}"/>
          </ac:spMkLst>
        </pc:spChg>
        <pc:picChg chg="add mod">
          <ac:chgData name="Matt Kayrish" userId="86b0ed96aac4a264" providerId="LiveId" clId="{B1A58E6E-1392-48C8-85C1-11A192287C1F}" dt="2020-04-08T04:21:24.463" v="11387" actId="1076"/>
          <ac:picMkLst>
            <pc:docMk/>
            <pc:sldMk cId="492910196" sldId="946"/>
            <ac:picMk id="3" creationId="{9FFCE8EE-83C7-4CAD-9130-4F733FA9F19C}"/>
          </ac:picMkLst>
        </pc:picChg>
        <pc:picChg chg="del">
          <ac:chgData name="Matt Kayrish" userId="86b0ed96aac4a264" providerId="LiveId" clId="{B1A58E6E-1392-48C8-85C1-11A192287C1F}" dt="2020-04-08T04:21:01.247" v="11383" actId="478"/>
          <ac:picMkLst>
            <pc:docMk/>
            <pc:sldMk cId="492910196" sldId="946"/>
            <ac:picMk id="4" creationId="{5B73CEAA-816C-4E7E-B576-6C9E6D30BC18}"/>
          </ac:picMkLst>
        </pc:picChg>
      </pc:sldChg>
      <pc:sldChg chg="addSp delSp modSp">
        <pc:chgData name="Matt Kayrish" userId="86b0ed96aac4a264" providerId="LiveId" clId="{B1A58E6E-1392-48C8-85C1-11A192287C1F}" dt="2020-04-08T04:30:24.352" v="11453" actId="14100"/>
        <pc:sldMkLst>
          <pc:docMk/>
          <pc:sldMk cId="3717980613" sldId="947"/>
        </pc:sldMkLst>
        <pc:spChg chg="mod">
          <ac:chgData name="Matt Kayrish" userId="86b0ed96aac4a264" providerId="LiveId" clId="{B1A58E6E-1392-48C8-85C1-11A192287C1F}" dt="2020-04-08T04:20:56.872" v="11382" actId="20577"/>
          <ac:spMkLst>
            <pc:docMk/>
            <pc:sldMk cId="3717980613" sldId="947"/>
            <ac:spMk id="2" creationId="{00000000-0000-0000-0000-000000000000}"/>
          </ac:spMkLst>
        </pc:spChg>
        <pc:picChg chg="del">
          <ac:chgData name="Matt Kayrish" userId="86b0ed96aac4a264" providerId="LiveId" clId="{B1A58E6E-1392-48C8-85C1-11A192287C1F}" dt="2020-04-08T04:20:45.195" v="11374" actId="478"/>
          <ac:picMkLst>
            <pc:docMk/>
            <pc:sldMk cId="3717980613" sldId="947"/>
            <ac:picMk id="3" creationId="{E14263BE-8D21-4A85-A82F-0AD31050DC87}"/>
          </ac:picMkLst>
        </pc:picChg>
        <pc:picChg chg="add mod">
          <ac:chgData name="Matt Kayrish" userId="86b0ed96aac4a264" providerId="LiveId" clId="{B1A58E6E-1392-48C8-85C1-11A192287C1F}" dt="2020-04-08T04:20:50.252" v="11377" actId="14100"/>
          <ac:picMkLst>
            <pc:docMk/>
            <pc:sldMk cId="3717980613" sldId="947"/>
            <ac:picMk id="4" creationId="{B656F969-8F4B-4A7B-925B-FF4375ABA244}"/>
          </ac:picMkLst>
        </pc:picChg>
        <pc:picChg chg="add mod">
          <ac:chgData name="Matt Kayrish" userId="86b0ed96aac4a264" providerId="LiveId" clId="{B1A58E6E-1392-48C8-85C1-11A192287C1F}" dt="2020-04-08T04:30:24.352" v="11453" actId="14100"/>
          <ac:picMkLst>
            <pc:docMk/>
            <pc:sldMk cId="3717980613" sldId="947"/>
            <ac:picMk id="5" creationId="{CE1FA1B5-A684-470D-A4D2-6362854F6010}"/>
          </ac:picMkLst>
        </pc:picChg>
        <pc:picChg chg="del">
          <ac:chgData name="Matt Kayrish" userId="86b0ed96aac4a264" providerId="LiveId" clId="{B1A58E6E-1392-48C8-85C1-11A192287C1F}" dt="2020-04-08T04:20:52.373" v="11378" actId="478"/>
          <ac:picMkLst>
            <pc:docMk/>
            <pc:sldMk cId="3717980613" sldId="947"/>
            <ac:picMk id="10" creationId="{0D48551A-0A0C-4210-B806-1090A92C4EE6}"/>
          </ac:picMkLst>
        </pc:picChg>
      </pc:sldChg>
      <pc:sldChg chg="addSp delSp modSp">
        <pc:chgData name="Matt Kayrish" userId="86b0ed96aac4a264" providerId="LiveId" clId="{B1A58E6E-1392-48C8-85C1-11A192287C1F}" dt="2020-04-08T04:23:05.606" v="11405" actId="1076"/>
        <pc:sldMkLst>
          <pc:docMk/>
          <pc:sldMk cId="1260659853" sldId="948"/>
        </pc:sldMkLst>
        <pc:spChg chg="mod">
          <ac:chgData name="Matt Kayrish" userId="86b0ed96aac4a264" providerId="LiveId" clId="{B1A58E6E-1392-48C8-85C1-11A192287C1F}" dt="2020-04-08T04:22:57.402" v="11402" actId="20577"/>
          <ac:spMkLst>
            <pc:docMk/>
            <pc:sldMk cId="1260659853" sldId="948"/>
            <ac:spMk id="2" creationId="{00000000-0000-0000-0000-000000000000}"/>
          </ac:spMkLst>
        </pc:spChg>
        <pc:picChg chg="del">
          <ac:chgData name="Matt Kayrish" userId="86b0ed96aac4a264" providerId="LiveId" clId="{B1A58E6E-1392-48C8-85C1-11A192287C1F}" dt="2020-04-08T04:21:31.350" v="11388" actId="478"/>
          <ac:picMkLst>
            <pc:docMk/>
            <pc:sldMk cId="1260659853" sldId="948"/>
            <ac:picMk id="3" creationId="{7B2B14A5-AD94-4251-AC2A-AC8B1D8CB1AD}"/>
          </ac:picMkLst>
        </pc:picChg>
        <pc:picChg chg="add mod">
          <ac:chgData name="Matt Kayrish" userId="86b0ed96aac4a264" providerId="LiveId" clId="{B1A58E6E-1392-48C8-85C1-11A192287C1F}" dt="2020-04-08T04:23:05.606" v="11405" actId="1076"/>
          <ac:picMkLst>
            <pc:docMk/>
            <pc:sldMk cId="1260659853" sldId="948"/>
            <ac:picMk id="4" creationId="{7529140C-4F21-42FF-A250-34365184F730}"/>
          </ac:picMkLst>
        </pc:picChg>
      </pc:sldChg>
      <pc:sldChg chg="addSp delSp modSp">
        <pc:chgData name="Matt Kayrish" userId="86b0ed96aac4a264" providerId="LiveId" clId="{B1A58E6E-1392-48C8-85C1-11A192287C1F}" dt="2020-04-08T04:29:31.568" v="11450" actId="14100"/>
        <pc:sldMkLst>
          <pc:docMk/>
          <pc:sldMk cId="528455600" sldId="949"/>
        </pc:sldMkLst>
        <pc:spChg chg="mod">
          <ac:chgData name="Matt Kayrish" userId="86b0ed96aac4a264" providerId="LiveId" clId="{B1A58E6E-1392-48C8-85C1-11A192287C1F}" dt="2020-04-08T04:22:33.576" v="11397" actId="20577"/>
          <ac:spMkLst>
            <pc:docMk/>
            <pc:sldMk cId="528455600" sldId="949"/>
            <ac:spMk id="2" creationId="{00000000-0000-0000-0000-000000000000}"/>
          </ac:spMkLst>
        </pc:spChg>
        <pc:picChg chg="add mod">
          <ac:chgData name="Matt Kayrish" userId="86b0ed96aac4a264" providerId="LiveId" clId="{B1A58E6E-1392-48C8-85C1-11A192287C1F}" dt="2020-04-08T04:22:30.256" v="11393" actId="14100"/>
          <ac:picMkLst>
            <pc:docMk/>
            <pc:sldMk cId="528455600" sldId="949"/>
            <ac:picMk id="3" creationId="{925C0B40-FBC1-4564-A4D5-C88E703B1025}"/>
          </ac:picMkLst>
        </pc:picChg>
        <pc:picChg chg="del">
          <ac:chgData name="Matt Kayrish" userId="86b0ed96aac4a264" providerId="LiveId" clId="{B1A58E6E-1392-48C8-85C1-11A192287C1F}" dt="2020-04-08T04:21:33.945" v="11389" actId="478"/>
          <ac:picMkLst>
            <pc:docMk/>
            <pc:sldMk cId="528455600" sldId="949"/>
            <ac:picMk id="4" creationId="{FA5E6055-1B6D-47DA-91C5-5F5EBFB900EF}"/>
          </ac:picMkLst>
        </pc:picChg>
        <pc:picChg chg="add mod">
          <ac:chgData name="Matt Kayrish" userId="86b0ed96aac4a264" providerId="LiveId" clId="{B1A58E6E-1392-48C8-85C1-11A192287C1F}" dt="2020-04-08T04:29:31.568" v="11450" actId="14100"/>
          <ac:picMkLst>
            <pc:docMk/>
            <pc:sldMk cId="528455600" sldId="949"/>
            <ac:picMk id="5" creationId="{4E68812E-F355-4A9F-88FF-3192279DEAA0}"/>
          </ac:picMkLst>
        </pc:picChg>
        <pc:picChg chg="del">
          <ac:chgData name="Matt Kayrish" userId="86b0ed96aac4a264" providerId="LiveId" clId="{B1A58E6E-1392-48C8-85C1-11A192287C1F}" dt="2020-04-08T04:21:35.872" v="11390" actId="478"/>
          <ac:picMkLst>
            <pc:docMk/>
            <pc:sldMk cId="528455600" sldId="949"/>
            <ac:picMk id="10" creationId="{D96957DC-CE4C-4215-B795-D7F8A76BFFA0}"/>
          </ac:picMkLst>
        </pc:picChg>
      </pc:sldChg>
      <pc:sldChg chg="addSp delSp modSp">
        <pc:chgData name="Matt Kayrish" userId="86b0ed96aac4a264" providerId="LiveId" clId="{B1A58E6E-1392-48C8-85C1-11A192287C1F}" dt="2020-04-08T04:24:39.341" v="11422" actId="14100"/>
        <pc:sldMkLst>
          <pc:docMk/>
          <pc:sldMk cId="797510058" sldId="950"/>
        </pc:sldMkLst>
        <pc:spChg chg="mod">
          <ac:chgData name="Matt Kayrish" userId="86b0ed96aac4a264" providerId="LiveId" clId="{B1A58E6E-1392-48C8-85C1-11A192287C1F}" dt="2020-04-08T04:24:16.185" v="11419" actId="20577"/>
          <ac:spMkLst>
            <pc:docMk/>
            <pc:sldMk cId="797510058" sldId="950"/>
            <ac:spMk id="2" creationId="{00000000-0000-0000-0000-000000000000}"/>
          </ac:spMkLst>
        </pc:spChg>
        <pc:picChg chg="del">
          <ac:chgData name="Matt Kayrish" userId="86b0ed96aac4a264" providerId="LiveId" clId="{B1A58E6E-1392-48C8-85C1-11A192287C1F}" dt="2020-04-08T04:23:11.218" v="11406" actId="478"/>
          <ac:picMkLst>
            <pc:docMk/>
            <pc:sldMk cId="797510058" sldId="950"/>
            <ac:picMk id="3" creationId="{5BD12165-6A69-4FA7-8D8F-ED50853B8E0E}"/>
          </ac:picMkLst>
        </pc:picChg>
        <pc:picChg chg="add mod">
          <ac:chgData name="Matt Kayrish" userId="86b0ed96aac4a264" providerId="LiveId" clId="{B1A58E6E-1392-48C8-85C1-11A192287C1F}" dt="2020-04-08T04:24:39.341" v="11422" actId="14100"/>
          <ac:picMkLst>
            <pc:docMk/>
            <pc:sldMk cId="797510058" sldId="950"/>
            <ac:picMk id="4" creationId="{7FABBF91-F4AC-4974-B959-3CB3D8C6218A}"/>
          </ac:picMkLst>
        </pc:picChg>
      </pc:sldChg>
      <pc:sldChg chg="addSp delSp modSp">
        <pc:chgData name="Matt Kayrish" userId="86b0ed96aac4a264" providerId="LiveId" clId="{B1A58E6E-1392-48C8-85C1-11A192287C1F}" dt="2020-04-08T04:28:36.728" v="11447" actId="1036"/>
        <pc:sldMkLst>
          <pc:docMk/>
          <pc:sldMk cId="3054112835" sldId="951"/>
        </pc:sldMkLst>
        <pc:spChg chg="mod">
          <ac:chgData name="Matt Kayrish" userId="86b0ed96aac4a264" providerId="LiveId" clId="{B1A58E6E-1392-48C8-85C1-11A192287C1F}" dt="2020-04-08T04:24:08.836" v="11415" actId="20577"/>
          <ac:spMkLst>
            <pc:docMk/>
            <pc:sldMk cId="3054112835" sldId="951"/>
            <ac:spMk id="2" creationId="{00000000-0000-0000-0000-000000000000}"/>
          </ac:spMkLst>
        </pc:spChg>
        <pc:picChg chg="add mod">
          <ac:chgData name="Matt Kayrish" userId="86b0ed96aac4a264" providerId="LiveId" clId="{B1A58E6E-1392-48C8-85C1-11A192287C1F}" dt="2020-04-08T04:24:05.742" v="11411" actId="14100"/>
          <ac:picMkLst>
            <pc:docMk/>
            <pc:sldMk cId="3054112835" sldId="951"/>
            <ac:picMk id="3" creationId="{607707BA-50C0-41B4-AD84-EC9D8BFE3ACD}"/>
          </ac:picMkLst>
        </pc:picChg>
        <pc:picChg chg="del">
          <ac:chgData name="Matt Kayrish" userId="86b0ed96aac4a264" providerId="LiveId" clId="{B1A58E6E-1392-48C8-85C1-11A192287C1F}" dt="2020-04-08T04:23:16.264" v="11408" actId="478"/>
          <ac:picMkLst>
            <pc:docMk/>
            <pc:sldMk cId="3054112835" sldId="951"/>
            <ac:picMk id="4" creationId="{D85B2F77-A471-4F8A-80FB-BE00BC87D026}"/>
          </ac:picMkLst>
        </pc:picChg>
        <pc:picChg chg="del">
          <ac:chgData name="Matt Kayrish" userId="86b0ed96aac4a264" providerId="LiveId" clId="{B1A58E6E-1392-48C8-85C1-11A192287C1F}" dt="2020-04-08T04:23:14.355" v="11407" actId="478"/>
          <ac:picMkLst>
            <pc:docMk/>
            <pc:sldMk cId="3054112835" sldId="951"/>
            <ac:picMk id="5" creationId="{E15E1C38-03F6-4238-AD1D-D7E913F2A2FC}"/>
          </ac:picMkLst>
        </pc:picChg>
        <pc:picChg chg="add mod">
          <ac:chgData name="Matt Kayrish" userId="86b0ed96aac4a264" providerId="LiveId" clId="{B1A58E6E-1392-48C8-85C1-11A192287C1F}" dt="2020-04-08T04:28:36.728" v="11447" actId="1036"/>
          <ac:picMkLst>
            <pc:docMk/>
            <pc:sldMk cId="3054112835" sldId="951"/>
            <ac:picMk id="10" creationId="{70F65424-E904-4A46-B928-F93395FBC563}"/>
          </ac:picMkLst>
        </pc:picChg>
      </pc:sldChg>
      <pc:sldChg chg="addSp delSp modSp">
        <pc:chgData name="Matt Kayrish" userId="86b0ed96aac4a264" providerId="LiveId" clId="{B1A58E6E-1392-48C8-85C1-11A192287C1F}" dt="2020-04-08T04:26:22.200" v="11439" actId="14100"/>
        <pc:sldMkLst>
          <pc:docMk/>
          <pc:sldMk cId="2868245035" sldId="952"/>
        </pc:sldMkLst>
        <pc:spChg chg="mod">
          <ac:chgData name="Matt Kayrish" userId="86b0ed96aac4a264" providerId="LiveId" clId="{B1A58E6E-1392-48C8-85C1-11A192287C1F}" dt="2020-04-08T04:24:50.070" v="11427" actId="20577"/>
          <ac:spMkLst>
            <pc:docMk/>
            <pc:sldMk cId="2868245035" sldId="952"/>
            <ac:spMk id="2" creationId="{00000000-0000-0000-0000-000000000000}"/>
          </ac:spMkLst>
        </pc:spChg>
        <pc:picChg chg="add mod">
          <ac:chgData name="Matt Kayrish" userId="86b0ed96aac4a264" providerId="LiveId" clId="{B1A58E6E-1392-48C8-85C1-11A192287C1F}" dt="2020-04-08T04:26:22.200" v="11439" actId="14100"/>
          <ac:picMkLst>
            <pc:docMk/>
            <pc:sldMk cId="2868245035" sldId="952"/>
            <ac:picMk id="3" creationId="{CF8622E2-CF6C-41C7-95AF-8720F05ED00C}"/>
          </ac:picMkLst>
        </pc:picChg>
        <pc:picChg chg="del">
          <ac:chgData name="Matt Kayrish" userId="86b0ed96aac4a264" providerId="LiveId" clId="{B1A58E6E-1392-48C8-85C1-11A192287C1F}" dt="2020-04-08T04:24:44.930" v="11423" actId="478"/>
          <ac:picMkLst>
            <pc:docMk/>
            <pc:sldMk cId="2868245035" sldId="952"/>
            <ac:picMk id="4" creationId="{99EBCE8A-C64B-461E-96AE-0347B0C60BE3}"/>
          </ac:picMkLst>
        </pc:picChg>
      </pc:sldChg>
      <pc:sldChg chg="addSp delSp modSp">
        <pc:chgData name="Matt Kayrish" userId="86b0ed96aac4a264" providerId="LiveId" clId="{B1A58E6E-1392-48C8-85C1-11A192287C1F}" dt="2020-04-08T04:27:27.522" v="11442" actId="14100"/>
        <pc:sldMkLst>
          <pc:docMk/>
          <pc:sldMk cId="3084399171" sldId="953"/>
        </pc:sldMkLst>
        <pc:spChg chg="mod">
          <ac:chgData name="Matt Kayrish" userId="86b0ed96aac4a264" providerId="LiveId" clId="{B1A58E6E-1392-48C8-85C1-11A192287C1F}" dt="2020-04-08T04:24:54.437" v="11431" actId="20577"/>
          <ac:spMkLst>
            <pc:docMk/>
            <pc:sldMk cId="3084399171" sldId="953"/>
            <ac:spMk id="2" creationId="{00000000-0000-0000-0000-000000000000}"/>
          </ac:spMkLst>
        </pc:spChg>
        <pc:picChg chg="del">
          <ac:chgData name="Matt Kayrish" userId="86b0ed96aac4a264" providerId="LiveId" clId="{B1A58E6E-1392-48C8-85C1-11A192287C1F}" dt="2020-04-08T04:24:58.818" v="11433" actId="478"/>
          <ac:picMkLst>
            <pc:docMk/>
            <pc:sldMk cId="3084399171" sldId="953"/>
            <ac:picMk id="3" creationId="{867ACB3C-D725-4B49-8CE4-5A3B264233C3}"/>
          </ac:picMkLst>
        </pc:picChg>
        <pc:picChg chg="add mod">
          <ac:chgData name="Matt Kayrish" userId="86b0ed96aac4a264" providerId="LiveId" clId="{B1A58E6E-1392-48C8-85C1-11A192287C1F}" dt="2020-04-08T04:25:43.021" v="11436" actId="14100"/>
          <ac:picMkLst>
            <pc:docMk/>
            <pc:sldMk cId="3084399171" sldId="953"/>
            <ac:picMk id="4" creationId="{FB34DBF3-4DCC-434F-83EF-021C68D6587E}"/>
          </ac:picMkLst>
        </pc:picChg>
        <pc:picChg chg="del">
          <ac:chgData name="Matt Kayrish" userId="86b0ed96aac4a264" providerId="LiveId" clId="{B1A58E6E-1392-48C8-85C1-11A192287C1F}" dt="2020-04-08T04:24:57.059" v="11432" actId="478"/>
          <ac:picMkLst>
            <pc:docMk/>
            <pc:sldMk cId="3084399171" sldId="953"/>
            <ac:picMk id="5" creationId="{E02C103F-EC17-42B1-A524-4705F14754A3}"/>
          </ac:picMkLst>
        </pc:picChg>
        <pc:picChg chg="add mod">
          <ac:chgData name="Matt Kayrish" userId="86b0ed96aac4a264" providerId="LiveId" clId="{B1A58E6E-1392-48C8-85C1-11A192287C1F}" dt="2020-04-08T04:27:27.522" v="11442" actId="14100"/>
          <ac:picMkLst>
            <pc:docMk/>
            <pc:sldMk cId="3084399171" sldId="953"/>
            <ac:picMk id="10" creationId="{59DC4130-228E-430E-80A1-117A3262D693}"/>
          </ac:picMkLst>
        </pc:picChg>
      </pc:sldChg>
      <pc:sldChg chg="modSp ord">
        <pc:chgData name="Matt Kayrish" userId="86b0ed96aac4a264" providerId="LiveId" clId="{B1A58E6E-1392-48C8-85C1-11A192287C1F}" dt="2020-04-08T04:32:58.609" v="11559" actId="20577"/>
        <pc:sldMkLst>
          <pc:docMk/>
          <pc:sldMk cId="318242343" sldId="954"/>
        </pc:sldMkLst>
        <pc:spChg chg="mod">
          <ac:chgData name="Matt Kayrish" userId="86b0ed96aac4a264" providerId="LiveId" clId="{B1A58E6E-1392-48C8-85C1-11A192287C1F}" dt="2020-04-08T04:30:41.249" v="11457" actId="20577"/>
          <ac:spMkLst>
            <pc:docMk/>
            <pc:sldMk cId="318242343" sldId="954"/>
            <ac:spMk id="2" creationId="{00000000-0000-0000-0000-000000000000}"/>
          </ac:spMkLst>
        </pc:spChg>
        <pc:graphicFrameChg chg="modGraphic">
          <ac:chgData name="Matt Kayrish" userId="86b0ed96aac4a264" providerId="LiveId" clId="{B1A58E6E-1392-48C8-85C1-11A192287C1F}" dt="2020-04-08T04:32:58.609" v="11559" actId="20577"/>
          <ac:graphicFrameMkLst>
            <pc:docMk/>
            <pc:sldMk cId="318242343" sldId="954"/>
            <ac:graphicFrameMk id="3" creationId="{DB87C1A4-0D75-4511-A370-4BCF3AE0EB82}"/>
          </ac:graphicFrameMkLst>
        </pc:graphicFrameChg>
      </pc:sldChg>
      <pc:sldChg chg="addSp modSp add">
        <pc:chgData name="Matt Kayrish" userId="86b0ed96aac4a264" providerId="LiveId" clId="{B1A58E6E-1392-48C8-85C1-11A192287C1F}" dt="2020-04-08T04:37:50.501" v="12220" actId="6549"/>
        <pc:sldMkLst>
          <pc:docMk/>
          <pc:sldMk cId="1946583870" sldId="955"/>
        </pc:sldMkLst>
        <pc:spChg chg="mod">
          <ac:chgData name="Matt Kayrish" userId="86b0ed96aac4a264" providerId="LiveId" clId="{B1A58E6E-1392-48C8-85C1-11A192287C1F}" dt="2020-04-08T04:33:25" v="11617" actId="6549"/>
          <ac:spMkLst>
            <pc:docMk/>
            <pc:sldMk cId="1946583870" sldId="955"/>
            <ac:spMk id="2" creationId="{00000000-0000-0000-0000-000000000000}"/>
          </ac:spMkLst>
        </pc:spChg>
        <pc:spChg chg="add mod">
          <ac:chgData name="Matt Kayrish" userId="86b0ed96aac4a264" providerId="LiveId" clId="{B1A58E6E-1392-48C8-85C1-11A192287C1F}" dt="2020-04-08T04:37:24.913" v="12178" actId="20577"/>
          <ac:spMkLst>
            <pc:docMk/>
            <pc:sldMk cId="1946583870" sldId="955"/>
            <ac:spMk id="4" creationId="{DE9604E1-2CA6-440B-9460-03529EB57839}"/>
          </ac:spMkLst>
        </pc:spChg>
        <pc:spChg chg="mod">
          <ac:chgData name="Matt Kayrish" userId="86b0ed96aac4a264" providerId="LiveId" clId="{B1A58E6E-1392-48C8-85C1-11A192287C1F}" dt="2020-04-08T04:35:56.316" v="12122" actId="1076"/>
          <ac:spMkLst>
            <pc:docMk/>
            <pc:sldMk cId="1946583870" sldId="955"/>
            <ac:spMk id="11" creationId="{D37B9CE5-1068-4FAE-A73B-1FC3BDCA9EAB}"/>
          </ac:spMkLst>
        </pc:spChg>
        <pc:spChg chg="add mod">
          <ac:chgData name="Matt Kayrish" userId="86b0ed96aac4a264" providerId="LiveId" clId="{B1A58E6E-1392-48C8-85C1-11A192287C1F}" dt="2020-04-08T04:37:33.945" v="12185" actId="20577"/>
          <ac:spMkLst>
            <pc:docMk/>
            <pc:sldMk cId="1946583870" sldId="955"/>
            <ac:spMk id="12" creationId="{AA58990E-F4F0-4785-B6FF-18974823163E}"/>
          </ac:spMkLst>
        </pc:spChg>
        <pc:spChg chg="add mod">
          <ac:chgData name="Matt Kayrish" userId="86b0ed96aac4a264" providerId="LiveId" clId="{B1A58E6E-1392-48C8-85C1-11A192287C1F}" dt="2020-04-08T04:37:50.501" v="12220" actId="6549"/>
          <ac:spMkLst>
            <pc:docMk/>
            <pc:sldMk cId="1946583870" sldId="955"/>
            <ac:spMk id="13" creationId="{25EA4705-6CD6-4400-982B-705E08F31CBD}"/>
          </ac:spMkLst>
        </pc:spChg>
        <pc:graphicFrameChg chg="mod">
          <ac:chgData name="Matt Kayrish" userId="86b0ed96aac4a264" providerId="LiveId" clId="{B1A58E6E-1392-48C8-85C1-11A192287C1F}" dt="2020-04-08T04:36:52.571" v="12127" actId="1076"/>
          <ac:graphicFrameMkLst>
            <pc:docMk/>
            <pc:sldMk cId="1946583870" sldId="955"/>
            <ac:graphicFrameMk id="3" creationId="{DB87C1A4-0D75-4511-A370-4BCF3AE0EB82}"/>
          </ac:graphicFrameMkLst>
        </pc:graphicFrameChg>
        <pc:graphicFrameChg chg="add mod">
          <ac:chgData name="Matt Kayrish" userId="86b0ed96aac4a264" providerId="LiveId" clId="{B1A58E6E-1392-48C8-85C1-11A192287C1F}" dt="2020-04-08T04:36:57.274" v="12128" actId="1076"/>
          <ac:graphicFrameMkLst>
            <pc:docMk/>
            <pc:sldMk cId="1946583870" sldId="955"/>
            <ac:graphicFrameMk id="9" creationId="{CD1F0FF4-6A5B-4FEF-9C3B-6F0A1D4200BA}"/>
          </ac:graphicFrameMkLst>
        </pc:graphicFrameChg>
        <pc:graphicFrameChg chg="add mod">
          <ac:chgData name="Matt Kayrish" userId="86b0ed96aac4a264" providerId="LiveId" clId="{B1A58E6E-1392-48C8-85C1-11A192287C1F}" dt="2020-04-08T04:37:02.381" v="12129" actId="1076"/>
          <ac:graphicFrameMkLst>
            <pc:docMk/>
            <pc:sldMk cId="1946583870" sldId="955"/>
            <ac:graphicFrameMk id="10" creationId="{C70F3607-CFBA-4D78-8E14-E59CA6B4240D}"/>
          </ac:graphicFrameMkLst>
        </pc:graphicFrameChg>
      </pc:sldChg>
      <pc:sldChg chg="modSp add">
        <pc:chgData name="Matt Kayrish" userId="86b0ed96aac4a264" providerId="LiveId" clId="{B1A58E6E-1392-48C8-85C1-11A192287C1F}" dt="2020-04-08T04:39:17.646" v="12470" actId="20577"/>
        <pc:sldMkLst>
          <pc:docMk/>
          <pc:sldMk cId="988705203" sldId="956"/>
        </pc:sldMkLst>
        <pc:spChg chg="mod">
          <ac:chgData name="Matt Kayrish" userId="86b0ed96aac4a264" providerId="LiveId" clId="{B1A58E6E-1392-48C8-85C1-11A192287C1F}" dt="2020-04-08T04:39:17.646" v="12470" actId="20577"/>
          <ac:spMkLst>
            <pc:docMk/>
            <pc:sldMk cId="988705203" sldId="956"/>
            <ac:spMk id="11" creationId="{D37B9CE5-1068-4FAE-A73B-1FC3BDCA9EAB}"/>
          </ac:spMkLst>
        </pc:spChg>
      </pc:sldChg>
      <pc:sldChg chg="add del">
        <pc:chgData name="Matt Kayrish" userId="86b0ed96aac4a264" providerId="LiveId" clId="{B1A58E6E-1392-48C8-85C1-11A192287C1F}" dt="2020-04-08T04:38:13.375" v="12223" actId="2696"/>
        <pc:sldMkLst>
          <pc:docMk/>
          <pc:sldMk cId="4029715818" sldId="957"/>
        </pc:sldMkLst>
      </pc:sldChg>
    </pc:docChg>
  </pc:docChgLst>
  <pc:docChgLst>
    <pc:chgData name="Matt Kayrish" userId="86b0ed96aac4a264" providerId="LiveId" clId="{8BD8B318-9784-400E-AEA9-74CB789741F9}"/>
    <pc:docChg chg="undo redo custSel addSld delSld modSld sldOrd">
      <pc:chgData name="Matt Kayrish" userId="86b0ed96aac4a264" providerId="LiveId" clId="{8BD8B318-9784-400E-AEA9-74CB789741F9}" dt="2020-03-06T10:37:46.203" v="881" actId="1076"/>
      <pc:docMkLst>
        <pc:docMk/>
      </pc:docMkLst>
      <pc:sldChg chg="modSp">
        <pc:chgData name="Matt Kayrish" userId="86b0ed96aac4a264" providerId="LiveId" clId="{8BD8B318-9784-400E-AEA9-74CB789741F9}" dt="2020-03-06T10:17:36.489" v="1" actId="20577"/>
        <pc:sldMkLst>
          <pc:docMk/>
          <pc:sldMk cId="1445205397" sldId="537"/>
        </pc:sldMkLst>
        <pc:spChg chg="mod">
          <ac:chgData name="Matt Kayrish" userId="86b0ed96aac4a264" providerId="LiveId" clId="{8BD8B318-9784-400E-AEA9-74CB789741F9}" dt="2020-03-06T10:17:36.489" v="1" actId="20577"/>
          <ac:spMkLst>
            <pc:docMk/>
            <pc:sldMk cId="1445205397" sldId="537"/>
            <ac:spMk id="2" creationId="{EA7B3790-8390-6940-8F63-4F567816C0F4}"/>
          </ac:spMkLst>
        </pc:spChg>
      </pc:sldChg>
      <pc:sldChg chg="addSp delSp modSp">
        <pc:chgData name="Matt Kayrish" userId="86b0ed96aac4a264" providerId="LiveId" clId="{8BD8B318-9784-400E-AEA9-74CB789741F9}" dt="2020-03-06T10:33:34.068" v="740" actId="1038"/>
        <pc:sldMkLst>
          <pc:docMk/>
          <pc:sldMk cId="3483560703" sldId="630"/>
        </pc:sldMkLst>
        <pc:spChg chg="mod">
          <ac:chgData name="Matt Kayrish" userId="86b0ed96aac4a264" providerId="LiveId" clId="{8BD8B318-9784-400E-AEA9-74CB789741F9}" dt="2020-03-06T10:25:55.996" v="208" actId="14100"/>
          <ac:spMkLst>
            <pc:docMk/>
            <pc:sldMk cId="3483560703" sldId="630"/>
            <ac:spMk id="2" creationId="{00000000-0000-0000-0000-000000000000}"/>
          </ac:spMkLst>
        </pc:spChg>
        <pc:spChg chg="mod">
          <ac:chgData name="Matt Kayrish" userId="86b0ed96aac4a264" providerId="LiveId" clId="{8BD8B318-9784-400E-AEA9-74CB789741F9}" dt="2020-03-06T10:19:56.658" v="18" actId="20577"/>
          <ac:spMkLst>
            <pc:docMk/>
            <pc:sldMk cId="3483560703" sldId="630"/>
            <ac:spMk id="8" creationId="{D662E81F-128F-4F6D-B48A-97732E4ED581}"/>
          </ac:spMkLst>
        </pc:spChg>
        <pc:picChg chg="add mod">
          <ac:chgData name="Matt Kayrish" userId="86b0ed96aac4a264" providerId="LiveId" clId="{8BD8B318-9784-400E-AEA9-74CB789741F9}" dt="2020-03-06T10:32:44.488" v="626" actId="14100"/>
          <ac:picMkLst>
            <pc:docMk/>
            <pc:sldMk cId="3483560703" sldId="630"/>
            <ac:picMk id="3" creationId="{A73DE6CA-690C-448C-8FDC-6FEBF062FC19}"/>
          </ac:picMkLst>
        </pc:picChg>
        <pc:picChg chg="add mod">
          <ac:chgData name="Matt Kayrish" userId="86b0ed96aac4a264" providerId="LiveId" clId="{8BD8B318-9784-400E-AEA9-74CB789741F9}" dt="2020-03-06T10:33:05.140" v="643" actId="1076"/>
          <ac:picMkLst>
            <pc:docMk/>
            <pc:sldMk cId="3483560703" sldId="630"/>
            <ac:picMk id="4" creationId="{6BC476A1-FB2D-426D-AD45-5DB901483805}"/>
          </ac:picMkLst>
        </pc:picChg>
        <pc:picChg chg="add mod">
          <ac:chgData name="Matt Kayrish" userId="86b0ed96aac4a264" providerId="LiveId" clId="{8BD8B318-9784-400E-AEA9-74CB789741F9}" dt="2020-03-06T10:33:09.775" v="645" actId="1076"/>
          <ac:picMkLst>
            <pc:docMk/>
            <pc:sldMk cId="3483560703" sldId="630"/>
            <ac:picMk id="5" creationId="{FAF4ECD5-FD82-4586-9BD2-71C53E90D457}"/>
          </ac:picMkLst>
        </pc:picChg>
        <pc:picChg chg="del">
          <ac:chgData name="Matt Kayrish" userId="86b0ed96aac4a264" providerId="LiveId" clId="{8BD8B318-9784-400E-AEA9-74CB789741F9}" dt="2020-03-06T10:17:59.944" v="6" actId="478"/>
          <ac:picMkLst>
            <pc:docMk/>
            <pc:sldMk cId="3483560703" sldId="630"/>
            <ac:picMk id="6" creationId="{FE8C9750-42C7-4BBE-8147-1E2D495D0F79}"/>
          </ac:picMkLst>
        </pc:picChg>
        <pc:picChg chg="add mod">
          <ac:chgData name="Matt Kayrish" userId="86b0ed96aac4a264" providerId="LiveId" clId="{8BD8B318-9784-400E-AEA9-74CB789741F9}" dt="2020-03-06T10:32:56.458" v="641" actId="14100"/>
          <ac:picMkLst>
            <pc:docMk/>
            <pc:sldMk cId="3483560703" sldId="630"/>
            <ac:picMk id="9" creationId="{979F7F01-9C33-4E3D-B0B3-7D607B0DD8AB}"/>
          </ac:picMkLst>
        </pc:picChg>
        <pc:picChg chg="add mod">
          <ac:chgData name="Matt Kayrish" userId="86b0ed96aac4a264" providerId="LiveId" clId="{8BD8B318-9784-400E-AEA9-74CB789741F9}" dt="2020-03-06T10:33:34.068" v="740" actId="1038"/>
          <ac:picMkLst>
            <pc:docMk/>
            <pc:sldMk cId="3483560703" sldId="630"/>
            <ac:picMk id="10" creationId="{722F2F3A-0A93-497B-A0FE-B87F7D9546E0}"/>
          </ac:picMkLst>
        </pc:picChg>
        <pc:picChg chg="add del mod">
          <ac:chgData name="Matt Kayrish" userId="86b0ed96aac4a264" providerId="LiveId" clId="{8BD8B318-9784-400E-AEA9-74CB789741F9}" dt="2020-03-06T10:32:17.032" v="621" actId="478"/>
          <ac:picMkLst>
            <pc:docMk/>
            <pc:sldMk cId="3483560703" sldId="630"/>
            <ac:picMk id="11" creationId="{05A3DA09-273E-4CAD-B1D8-3ABA1CDAF94A}"/>
          </ac:picMkLst>
        </pc:picChg>
        <pc:picChg chg="add del mod">
          <ac:chgData name="Matt Kayrish" userId="86b0ed96aac4a264" providerId="LiveId" clId="{8BD8B318-9784-400E-AEA9-74CB789741F9}" dt="2020-03-06T10:32:19.101" v="622" actId="478"/>
          <ac:picMkLst>
            <pc:docMk/>
            <pc:sldMk cId="3483560703" sldId="630"/>
            <ac:picMk id="12" creationId="{94D6FC2D-2571-4081-B8CE-C407AE46E5A2}"/>
          </ac:picMkLst>
        </pc:picChg>
      </pc:sldChg>
      <pc:sldChg chg="addSp delSp modSp add del">
        <pc:chgData name="Matt Kayrish" userId="86b0ed96aac4a264" providerId="LiveId" clId="{8BD8B318-9784-400E-AEA9-74CB789741F9}" dt="2020-03-06T10:32:07.697" v="620" actId="47"/>
        <pc:sldMkLst>
          <pc:docMk/>
          <pc:sldMk cId="3902561999" sldId="758"/>
        </pc:sldMkLst>
        <pc:spChg chg="mod">
          <ac:chgData name="Matt Kayrish" userId="86b0ed96aac4a264" providerId="LiveId" clId="{8BD8B318-9784-400E-AEA9-74CB789741F9}" dt="2020-03-06T10:32:00.114" v="619" actId="20577"/>
          <ac:spMkLst>
            <pc:docMk/>
            <pc:sldMk cId="3902561999" sldId="758"/>
            <ac:spMk id="2" creationId="{00000000-0000-0000-0000-000000000000}"/>
          </ac:spMkLst>
        </pc:spChg>
        <pc:picChg chg="del">
          <ac:chgData name="Matt Kayrish" userId="86b0ed96aac4a264" providerId="LiveId" clId="{8BD8B318-9784-400E-AEA9-74CB789741F9}" dt="2020-03-06T10:24:27.551" v="157" actId="478"/>
          <ac:picMkLst>
            <pc:docMk/>
            <pc:sldMk cId="3902561999" sldId="758"/>
            <ac:picMk id="3" creationId="{A73DE6CA-690C-448C-8FDC-6FEBF062FC19}"/>
          </ac:picMkLst>
        </pc:picChg>
        <pc:picChg chg="del">
          <ac:chgData name="Matt Kayrish" userId="86b0ed96aac4a264" providerId="LiveId" clId="{8BD8B318-9784-400E-AEA9-74CB789741F9}" dt="2020-03-06T10:24:29.210" v="159" actId="478"/>
          <ac:picMkLst>
            <pc:docMk/>
            <pc:sldMk cId="3902561999" sldId="758"/>
            <ac:picMk id="4" creationId="{6BC476A1-FB2D-426D-AD45-5DB901483805}"/>
          </ac:picMkLst>
        </pc:picChg>
        <pc:picChg chg="del">
          <ac:chgData name="Matt Kayrish" userId="86b0ed96aac4a264" providerId="LiveId" clId="{8BD8B318-9784-400E-AEA9-74CB789741F9}" dt="2020-03-06T10:24:28.440" v="158" actId="478"/>
          <ac:picMkLst>
            <pc:docMk/>
            <pc:sldMk cId="3902561999" sldId="758"/>
            <ac:picMk id="5" creationId="{FAF4ECD5-FD82-4586-9BD2-71C53E90D457}"/>
          </ac:picMkLst>
        </pc:picChg>
        <pc:picChg chg="add del mod">
          <ac:chgData name="Matt Kayrish" userId="86b0ed96aac4a264" providerId="LiveId" clId="{8BD8B318-9784-400E-AEA9-74CB789741F9}" dt="2020-03-06T10:26:54.946" v="245" actId="21"/>
          <ac:picMkLst>
            <pc:docMk/>
            <pc:sldMk cId="3902561999" sldId="758"/>
            <ac:picMk id="6" creationId="{0A653C4E-9AAA-4AD0-BF38-1811D36F4AB4}"/>
          </ac:picMkLst>
        </pc:picChg>
        <pc:picChg chg="del">
          <ac:chgData name="Matt Kayrish" userId="86b0ed96aac4a264" providerId="LiveId" clId="{8BD8B318-9784-400E-AEA9-74CB789741F9}" dt="2020-03-06T10:24:25.723" v="155" actId="478"/>
          <ac:picMkLst>
            <pc:docMk/>
            <pc:sldMk cId="3902561999" sldId="758"/>
            <ac:picMk id="9" creationId="{979F7F01-9C33-4E3D-B0B3-7D607B0DD8AB}"/>
          </ac:picMkLst>
        </pc:picChg>
        <pc:picChg chg="del">
          <ac:chgData name="Matt Kayrish" userId="86b0ed96aac4a264" providerId="LiveId" clId="{8BD8B318-9784-400E-AEA9-74CB789741F9}" dt="2020-03-06T10:24:24.761" v="154" actId="478"/>
          <ac:picMkLst>
            <pc:docMk/>
            <pc:sldMk cId="3902561999" sldId="758"/>
            <ac:picMk id="10" creationId="{722F2F3A-0A93-497B-A0FE-B87F7D9546E0}"/>
          </ac:picMkLst>
        </pc:picChg>
        <pc:picChg chg="del">
          <ac:chgData name="Matt Kayrish" userId="86b0ed96aac4a264" providerId="LiveId" clId="{8BD8B318-9784-400E-AEA9-74CB789741F9}" dt="2020-03-06T10:24:26.527" v="156" actId="478"/>
          <ac:picMkLst>
            <pc:docMk/>
            <pc:sldMk cId="3902561999" sldId="758"/>
            <ac:picMk id="11" creationId="{05A3DA09-273E-4CAD-B1D8-3ABA1CDAF94A}"/>
          </ac:picMkLst>
        </pc:picChg>
        <pc:picChg chg="del">
          <ac:chgData name="Matt Kayrish" userId="86b0ed96aac4a264" providerId="LiveId" clId="{8BD8B318-9784-400E-AEA9-74CB789741F9}" dt="2020-03-06T10:24:23.199" v="153" actId="478"/>
          <ac:picMkLst>
            <pc:docMk/>
            <pc:sldMk cId="3902561999" sldId="758"/>
            <ac:picMk id="12" creationId="{94D6FC2D-2571-4081-B8CE-C407AE46E5A2}"/>
          </ac:picMkLst>
        </pc:picChg>
        <pc:picChg chg="add del mod">
          <ac:chgData name="Matt Kayrish" userId="86b0ed96aac4a264" providerId="LiveId" clId="{8BD8B318-9784-400E-AEA9-74CB789741F9}" dt="2020-03-06T10:27:16.243" v="251" actId="21"/>
          <ac:picMkLst>
            <pc:docMk/>
            <pc:sldMk cId="3902561999" sldId="758"/>
            <ac:picMk id="13" creationId="{8F34C60B-1F3F-44FD-8154-DD54284925C2}"/>
          </ac:picMkLst>
        </pc:picChg>
      </pc:sldChg>
      <pc:sldChg chg="addSp delSp modSp add">
        <pc:chgData name="Matt Kayrish" userId="86b0ed96aac4a264" providerId="LiveId" clId="{8BD8B318-9784-400E-AEA9-74CB789741F9}" dt="2020-03-06T10:31:35.584" v="617" actId="1076"/>
        <pc:sldMkLst>
          <pc:docMk/>
          <pc:sldMk cId="1542329781" sldId="759"/>
        </pc:sldMkLst>
        <pc:spChg chg="mod">
          <ac:chgData name="Matt Kayrish" userId="86b0ed96aac4a264" providerId="LiveId" clId="{8BD8B318-9784-400E-AEA9-74CB789741F9}" dt="2020-03-06T10:26:19.879" v="234" actId="27636"/>
          <ac:spMkLst>
            <pc:docMk/>
            <pc:sldMk cId="1542329781" sldId="759"/>
            <ac:spMk id="2" creationId="{00000000-0000-0000-0000-000000000000}"/>
          </ac:spMkLst>
        </pc:spChg>
        <pc:picChg chg="del">
          <ac:chgData name="Matt Kayrish" userId="86b0ed96aac4a264" providerId="LiveId" clId="{8BD8B318-9784-400E-AEA9-74CB789741F9}" dt="2020-03-06T10:26:23.613" v="236" actId="478"/>
          <ac:picMkLst>
            <pc:docMk/>
            <pc:sldMk cId="1542329781" sldId="759"/>
            <ac:picMk id="3" creationId="{A73DE6CA-690C-448C-8FDC-6FEBF062FC19}"/>
          </ac:picMkLst>
        </pc:picChg>
        <pc:picChg chg="del">
          <ac:chgData name="Matt Kayrish" userId="86b0ed96aac4a264" providerId="LiveId" clId="{8BD8B318-9784-400E-AEA9-74CB789741F9}" dt="2020-03-06T10:26:26.157" v="239" actId="478"/>
          <ac:picMkLst>
            <pc:docMk/>
            <pc:sldMk cId="1542329781" sldId="759"/>
            <ac:picMk id="4" creationId="{6BC476A1-FB2D-426D-AD45-5DB901483805}"/>
          </ac:picMkLst>
        </pc:picChg>
        <pc:picChg chg="del">
          <ac:chgData name="Matt Kayrish" userId="86b0ed96aac4a264" providerId="LiveId" clId="{8BD8B318-9784-400E-AEA9-74CB789741F9}" dt="2020-03-06T10:26:25.264" v="238" actId="478"/>
          <ac:picMkLst>
            <pc:docMk/>
            <pc:sldMk cId="1542329781" sldId="759"/>
            <ac:picMk id="5" creationId="{FAF4ECD5-FD82-4586-9BD2-71C53E90D457}"/>
          </ac:picMkLst>
        </pc:picChg>
        <pc:picChg chg="del">
          <ac:chgData name="Matt Kayrish" userId="86b0ed96aac4a264" providerId="LiveId" clId="{8BD8B318-9784-400E-AEA9-74CB789741F9}" dt="2020-03-06T10:26:22.712" v="235" actId="478"/>
          <ac:picMkLst>
            <pc:docMk/>
            <pc:sldMk cId="1542329781" sldId="759"/>
            <ac:picMk id="9" creationId="{979F7F01-9C33-4E3D-B0B3-7D607B0DD8AB}"/>
          </ac:picMkLst>
        </pc:picChg>
        <pc:picChg chg="del">
          <ac:chgData name="Matt Kayrish" userId="86b0ed96aac4a264" providerId="LiveId" clId="{8BD8B318-9784-400E-AEA9-74CB789741F9}" dt="2020-03-06T10:26:24.292" v="237" actId="478"/>
          <ac:picMkLst>
            <pc:docMk/>
            <pc:sldMk cId="1542329781" sldId="759"/>
            <ac:picMk id="10" creationId="{722F2F3A-0A93-497B-A0FE-B87F7D9546E0}"/>
          </ac:picMkLst>
        </pc:picChg>
        <pc:picChg chg="mod">
          <ac:chgData name="Matt Kayrish" userId="86b0ed96aac4a264" providerId="LiveId" clId="{8BD8B318-9784-400E-AEA9-74CB789741F9}" dt="2020-03-06T10:26:42.813" v="243" actId="1076"/>
          <ac:picMkLst>
            <pc:docMk/>
            <pc:sldMk cId="1542329781" sldId="759"/>
            <ac:picMk id="11" creationId="{05A3DA09-273E-4CAD-B1D8-3ABA1CDAF94A}"/>
          </ac:picMkLst>
        </pc:picChg>
        <pc:picChg chg="mod">
          <ac:chgData name="Matt Kayrish" userId="86b0ed96aac4a264" providerId="LiveId" clId="{8BD8B318-9784-400E-AEA9-74CB789741F9}" dt="2020-03-06T10:31:35.584" v="617" actId="1076"/>
          <ac:picMkLst>
            <pc:docMk/>
            <pc:sldMk cId="1542329781" sldId="759"/>
            <ac:picMk id="12" creationId="{94D6FC2D-2571-4081-B8CE-C407AE46E5A2}"/>
          </ac:picMkLst>
        </pc:picChg>
        <pc:picChg chg="add del mod">
          <ac:chgData name="Matt Kayrish" userId="86b0ed96aac4a264" providerId="LiveId" clId="{8BD8B318-9784-400E-AEA9-74CB789741F9}" dt="2020-03-06T10:31:19.718" v="614" actId="478"/>
          <ac:picMkLst>
            <pc:docMk/>
            <pc:sldMk cId="1542329781" sldId="759"/>
            <ac:picMk id="13" creationId="{72D6E8A4-D1B0-42C4-AC43-997245372E57}"/>
          </ac:picMkLst>
        </pc:picChg>
        <pc:picChg chg="add del mod">
          <ac:chgData name="Matt Kayrish" userId="86b0ed96aac4a264" providerId="LiveId" clId="{8BD8B318-9784-400E-AEA9-74CB789741F9}" dt="2020-03-06T10:31:12.221" v="613" actId="478"/>
          <ac:picMkLst>
            <pc:docMk/>
            <pc:sldMk cId="1542329781" sldId="759"/>
            <ac:picMk id="14" creationId="{EB68730C-0C09-43A3-8309-BDCE92F9F326}"/>
          </ac:picMkLst>
        </pc:picChg>
        <pc:cxnChg chg="add del mod">
          <ac:chgData name="Matt Kayrish" userId="86b0ed96aac4a264" providerId="LiveId" clId="{8BD8B318-9784-400E-AEA9-74CB789741F9}" dt="2020-03-06T10:28:03.407" v="371" actId="478"/>
          <ac:cxnSpMkLst>
            <pc:docMk/>
            <pc:sldMk cId="1542329781" sldId="759"/>
            <ac:cxnSpMk id="15" creationId="{9D44C2F4-7DAC-4490-B9B4-97F9A18F0927}"/>
          </ac:cxnSpMkLst>
        </pc:cxnChg>
        <pc:cxnChg chg="add del mod">
          <ac:chgData name="Matt Kayrish" userId="86b0ed96aac4a264" providerId="LiveId" clId="{8BD8B318-9784-400E-AEA9-74CB789741F9}" dt="2020-03-06T10:31:20.904" v="615" actId="478"/>
          <ac:cxnSpMkLst>
            <pc:docMk/>
            <pc:sldMk cId="1542329781" sldId="759"/>
            <ac:cxnSpMk id="17" creationId="{22CD7179-E887-4E1C-B23C-2607EC4E273F}"/>
          </ac:cxnSpMkLst>
        </pc:cxnChg>
      </pc:sldChg>
      <pc:sldChg chg="addSp delSp modSp add">
        <pc:chgData name="Matt Kayrish" userId="86b0ed96aac4a264" providerId="LiveId" clId="{8BD8B318-9784-400E-AEA9-74CB789741F9}" dt="2020-03-06T10:30:46.839" v="612" actId="11529"/>
        <pc:sldMkLst>
          <pc:docMk/>
          <pc:sldMk cId="3618426544" sldId="760"/>
        </pc:sldMkLst>
        <pc:spChg chg="mod">
          <ac:chgData name="Matt Kayrish" userId="86b0ed96aac4a264" providerId="LiveId" clId="{8BD8B318-9784-400E-AEA9-74CB789741F9}" dt="2020-03-06T10:28:34.388" v="390" actId="20577"/>
          <ac:spMkLst>
            <pc:docMk/>
            <pc:sldMk cId="3618426544" sldId="760"/>
            <ac:spMk id="2" creationId="{00000000-0000-0000-0000-000000000000}"/>
          </ac:spMkLst>
        </pc:spChg>
        <pc:spChg chg="mod">
          <ac:chgData name="Matt Kayrish" userId="86b0ed96aac4a264" providerId="LiveId" clId="{8BD8B318-9784-400E-AEA9-74CB789741F9}" dt="2020-03-06T10:29:40.758" v="425" actId="1035"/>
          <ac:spMkLst>
            <pc:docMk/>
            <pc:sldMk cId="3618426544" sldId="760"/>
            <ac:spMk id="7" creationId="{00000000-0000-0000-0000-000000000000}"/>
          </ac:spMkLst>
        </pc:spChg>
        <pc:spChg chg="mod">
          <ac:chgData name="Matt Kayrish" userId="86b0ed96aac4a264" providerId="LiveId" clId="{8BD8B318-9784-400E-AEA9-74CB789741F9}" dt="2020-03-06T10:29:40.758" v="425" actId="1035"/>
          <ac:spMkLst>
            <pc:docMk/>
            <pc:sldMk cId="3618426544" sldId="760"/>
            <ac:spMk id="8" creationId="{D662E81F-128F-4F6D-B48A-97732E4ED581}"/>
          </ac:spMkLst>
        </pc:spChg>
        <pc:picChg chg="add mod">
          <ac:chgData name="Matt Kayrish" userId="86b0ed96aac4a264" providerId="LiveId" clId="{8BD8B318-9784-400E-AEA9-74CB789741F9}" dt="2020-03-06T10:29:42.558" v="427" actId="14100"/>
          <ac:picMkLst>
            <pc:docMk/>
            <pc:sldMk cId="3618426544" sldId="760"/>
            <ac:picMk id="3" creationId="{E54E8DA2-4CC3-474A-8EFF-A7BE36AA989B}"/>
          </ac:picMkLst>
        </pc:picChg>
        <pc:picChg chg="del">
          <ac:chgData name="Matt Kayrish" userId="86b0ed96aac4a264" providerId="LiveId" clId="{8BD8B318-9784-400E-AEA9-74CB789741F9}" dt="2020-03-06T10:29:16.503" v="391" actId="478"/>
          <ac:picMkLst>
            <pc:docMk/>
            <pc:sldMk cId="3618426544" sldId="760"/>
            <ac:picMk id="11" creationId="{05A3DA09-273E-4CAD-B1D8-3ABA1CDAF94A}"/>
          </ac:picMkLst>
        </pc:picChg>
        <pc:picChg chg="del">
          <ac:chgData name="Matt Kayrish" userId="86b0ed96aac4a264" providerId="LiveId" clId="{8BD8B318-9784-400E-AEA9-74CB789741F9}" dt="2020-03-06T10:29:18.160" v="392" actId="478"/>
          <ac:picMkLst>
            <pc:docMk/>
            <pc:sldMk cId="3618426544" sldId="760"/>
            <ac:picMk id="12" creationId="{94D6FC2D-2571-4081-B8CE-C407AE46E5A2}"/>
          </ac:picMkLst>
        </pc:picChg>
        <pc:picChg chg="mod">
          <ac:chgData name="Matt Kayrish" userId="86b0ed96aac4a264" providerId="LiveId" clId="{8BD8B318-9784-400E-AEA9-74CB789741F9}" dt="2020-03-06T10:29:48.631" v="428" actId="1076"/>
          <ac:picMkLst>
            <pc:docMk/>
            <pc:sldMk cId="3618426544" sldId="760"/>
            <ac:picMk id="13" creationId="{72D6E8A4-D1B0-42C4-AC43-997245372E57}"/>
          </ac:picMkLst>
        </pc:picChg>
        <pc:picChg chg="mod">
          <ac:chgData name="Matt Kayrish" userId="86b0ed96aac4a264" providerId="LiveId" clId="{8BD8B318-9784-400E-AEA9-74CB789741F9}" dt="2020-03-06T10:30:31.781" v="609" actId="14100"/>
          <ac:picMkLst>
            <pc:docMk/>
            <pc:sldMk cId="3618426544" sldId="760"/>
            <ac:picMk id="14" creationId="{EB68730C-0C09-43A3-8309-BDCE92F9F326}"/>
          </ac:picMkLst>
        </pc:picChg>
        <pc:cxnChg chg="del mod">
          <ac:chgData name="Matt Kayrish" userId="86b0ed96aac4a264" providerId="LiveId" clId="{8BD8B318-9784-400E-AEA9-74CB789741F9}" dt="2020-03-06T10:30:37.636" v="611" actId="478"/>
          <ac:cxnSpMkLst>
            <pc:docMk/>
            <pc:sldMk cId="3618426544" sldId="760"/>
            <ac:cxnSpMk id="17" creationId="{22CD7179-E887-4E1C-B23C-2607EC4E273F}"/>
          </ac:cxnSpMkLst>
        </pc:cxnChg>
        <pc:cxnChg chg="add mod">
          <ac:chgData name="Matt Kayrish" userId="86b0ed96aac4a264" providerId="LiveId" clId="{8BD8B318-9784-400E-AEA9-74CB789741F9}" dt="2020-03-06T10:30:46.839" v="612" actId="11529"/>
          <ac:cxnSpMkLst>
            <pc:docMk/>
            <pc:sldMk cId="3618426544" sldId="760"/>
            <ac:cxnSpMk id="18" creationId="{7DF892BA-6EFF-4601-B088-2E13D7F702F4}"/>
          </ac:cxnSpMkLst>
        </pc:cxnChg>
      </pc:sldChg>
      <pc:sldChg chg="addSp delSp modSp add ord">
        <pc:chgData name="Matt Kayrish" userId="86b0ed96aac4a264" providerId="LiveId" clId="{8BD8B318-9784-400E-AEA9-74CB789741F9}" dt="2020-03-06T10:37:46.203" v="881" actId="1076"/>
        <pc:sldMkLst>
          <pc:docMk/>
          <pc:sldMk cId="1910013481" sldId="761"/>
        </pc:sldMkLst>
        <pc:spChg chg="mod">
          <ac:chgData name="Matt Kayrish" userId="86b0ed96aac4a264" providerId="LiveId" clId="{8BD8B318-9784-400E-AEA9-74CB789741F9}" dt="2020-03-06T10:34:07.692" v="761" actId="6549"/>
          <ac:spMkLst>
            <pc:docMk/>
            <pc:sldMk cId="1910013481" sldId="761"/>
            <ac:spMk id="2" creationId="{00000000-0000-0000-0000-000000000000}"/>
          </ac:spMkLst>
        </pc:spChg>
        <pc:picChg chg="del">
          <ac:chgData name="Matt Kayrish" userId="86b0ed96aac4a264" providerId="LiveId" clId="{8BD8B318-9784-400E-AEA9-74CB789741F9}" dt="2020-03-06T10:34:12.180" v="762" actId="478"/>
          <ac:picMkLst>
            <pc:docMk/>
            <pc:sldMk cId="1910013481" sldId="761"/>
            <ac:picMk id="3" creationId="{A73DE6CA-690C-448C-8FDC-6FEBF062FC19}"/>
          </ac:picMkLst>
        </pc:picChg>
        <pc:picChg chg="del">
          <ac:chgData name="Matt Kayrish" userId="86b0ed96aac4a264" providerId="LiveId" clId="{8BD8B318-9784-400E-AEA9-74CB789741F9}" dt="2020-03-06T10:34:14.865" v="765" actId="478"/>
          <ac:picMkLst>
            <pc:docMk/>
            <pc:sldMk cId="1910013481" sldId="761"/>
            <ac:picMk id="4" creationId="{6BC476A1-FB2D-426D-AD45-5DB901483805}"/>
          </ac:picMkLst>
        </pc:picChg>
        <pc:picChg chg="del">
          <ac:chgData name="Matt Kayrish" userId="86b0ed96aac4a264" providerId="LiveId" clId="{8BD8B318-9784-400E-AEA9-74CB789741F9}" dt="2020-03-06T10:34:13.850" v="764" actId="478"/>
          <ac:picMkLst>
            <pc:docMk/>
            <pc:sldMk cId="1910013481" sldId="761"/>
            <ac:picMk id="5" creationId="{FAF4ECD5-FD82-4586-9BD2-71C53E90D457}"/>
          </ac:picMkLst>
        </pc:picChg>
        <pc:picChg chg="add mod">
          <ac:chgData name="Matt Kayrish" userId="86b0ed96aac4a264" providerId="LiveId" clId="{8BD8B318-9784-400E-AEA9-74CB789741F9}" dt="2020-03-06T10:35:43.962" v="799" actId="1036"/>
          <ac:picMkLst>
            <pc:docMk/>
            <pc:sldMk cId="1910013481" sldId="761"/>
            <ac:picMk id="6" creationId="{7CD5FBE1-9C4E-4B74-AF8E-C45E650D553B}"/>
          </ac:picMkLst>
        </pc:picChg>
        <pc:picChg chg="del">
          <ac:chgData name="Matt Kayrish" userId="86b0ed96aac4a264" providerId="LiveId" clId="{8BD8B318-9784-400E-AEA9-74CB789741F9}" dt="2020-03-06T10:34:13.048" v="763" actId="478"/>
          <ac:picMkLst>
            <pc:docMk/>
            <pc:sldMk cId="1910013481" sldId="761"/>
            <ac:picMk id="9" creationId="{979F7F01-9C33-4E3D-B0B3-7D607B0DD8AB}"/>
          </ac:picMkLst>
        </pc:picChg>
        <pc:picChg chg="del">
          <ac:chgData name="Matt Kayrish" userId="86b0ed96aac4a264" providerId="LiveId" clId="{8BD8B318-9784-400E-AEA9-74CB789741F9}" dt="2020-03-06T10:34:15.490" v="766" actId="478"/>
          <ac:picMkLst>
            <pc:docMk/>
            <pc:sldMk cId="1910013481" sldId="761"/>
            <ac:picMk id="10" creationId="{722F2F3A-0A93-497B-A0FE-B87F7D9546E0}"/>
          </ac:picMkLst>
        </pc:picChg>
        <pc:picChg chg="add mod">
          <ac:chgData name="Matt Kayrish" userId="86b0ed96aac4a264" providerId="LiveId" clId="{8BD8B318-9784-400E-AEA9-74CB789741F9}" dt="2020-03-06T10:35:51.317" v="837" actId="1035"/>
          <ac:picMkLst>
            <pc:docMk/>
            <pc:sldMk cId="1910013481" sldId="761"/>
            <ac:picMk id="11" creationId="{813E4213-BF14-4CBB-A1FD-306CFBAFDD10}"/>
          </ac:picMkLst>
        </pc:picChg>
        <pc:picChg chg="add mod">
          <ac:chgData name="Matt Kayrish" userId="86b0ed96aac4a264" providerId="LiveId" clId="{8BD8B318-9784-400E-AEA9-74CB789741F9}" dt="2020-03-06T10:36:36.500" v="840" actId="1076"/>
          <ac:picMkLst>
            <pc:docMk/>
            <pc:sldMk cId="1910013481" sldId="761"/>
            <ac:picMk id="12" creationId="{A2099427-8D43-4549-AF36-73BD3A6C68D3}"/>
          </ac:picMkLst>
        </pc:picChg>
        <pc:picChg chg="add mod">
          <ac:chgData name="Matt Kayrish" userId="86b0ed96aac4a264" providerId="LiveId" clId="{8BD8B318-9784-400E-AEA9-74CB789741F9}" dt="2020-03-06T10:37:36.440" v="880" actId="1037"/>
          <ac:picMkLst>
            <pc:docMk/>
            <pc:sldMk cId="1910013481" sldId="761"/>
            <ac:picMk id="13" creationId="{26000DF3-272F-4314-9520-EDCC0EF63715}"/>
          </ac:picMkLst>
        </pc:picChg>
        <pc:picChg chg="add mod">
          <ac:chgData name="Matt Kayrish" userId="86b0ed96aac4a264" providerId="LiveId" clId="{8BD8B318-9784-400E-AEA9-74CB789741F9}" dt="2020-03-06T10:37:46.203" v="881" actId="1076"/>
          <ac:picMkLst>
            <pc:docMk/>
            <pc:sldMk cId="1910013481" sldId="761"/>
            <ac:picMk id="14" creationId="{F275D480-6C71-459C-8C70-4C1CF20D108D}"/>
          </ac:picMkLst>
        </pc:picChg>
      </pc:sldChg>
    </pc:docChg>
  </pc:docChgLst>
  <pc:docChgLst>
    <pc:chgData name="Matt Kayrish" userId="86b0ed96aac4a264" providerId="LiveId" clId="{1FCD28E5-E868-4621-BAE3-DA1201288C77}"/>
    <pc:docChg chg="undo custSel addSld delSld modSld sldOrd addSection delSection modSection">
      <pc:chgData name="Matt Kayrish" userId="86b0ed96aac4a264" providerId="LiveId" clId="{1FCD28E5-E868-4621-BAE3-DA1201288C77}" dt="2020-03-28T21:55:31.148" v="23419" actId="1037"/>
      <pc:docMkLst>
        <pc:docMk/>
      </pc:docMkLst>
      <pc:sldChg chg="modSp">
        <pc:chgData name="Matt Kayrish" userId="86b0ed96aac4a264" providerId="LiveId" clId="{1FCD28E5-E868-4621-BAE3-DA1201288C77}" dt="2020-03-15T21:52:38.455" v="7311" actId="120"/>
        <pc:sldMkLst>
          <pc:docMk/>
          <pc:sldMk cId="3483560703" sldId="630"/>
        </pc:sldMkLst>
        <pc:spChg chg="mod">
          <ac:chgData name="Matt Kayrish" userId="86b0ed96aac4a264" providerId="LiveId" clId="{1FCD28E5-E868-4621-BAE3-DA1201288C77}" dt="2020-03-15T21:52:38.455" v="7311" actId="120"/>
          <ac:spMkLst>
            <pc:docMk/>
            <pc:sldMk cId="3483560703" sldId="630"/>
            <ac:spMk id="2" creationId="{00000000-0000-0000-0000-000000000000}"/>
          </ac:spMkLst>
        </pc:spChg>
      </pc:sldChg>
      <pc:sldChg chg="del">
        <pc:chgData name="Matt Kayrish" userId="86b0ed96aac4a264" providerId="LiveId" clId="{1FCD28E5-E868-4621-BAE3-DA1201288C77}" dt="2020-03-15T22:01:32.730" v="7428" actId="47"/>
        <pc:sldMkLst>
          <pc:docMk/>
          <pc:sldMk cId="495219604" sldId="729"/>
        </pc:sldMkLst>
      </pc:sldChg>
      <pc:sldChg chg="del">
        <pc:chgData name="Matt Kayrish" userId="86b0ed96aac4a264" providerId="LiveId" clId="{1FCD28E5-E868-4621-BAE3-DA1201288C77}" dt="2020-03-15T22:01:32.730" v="7428" actId="47"/>
        <pc:sldMkLst>
          <pc:docMk/>
          <pc:sldMk cId="3958372845" sldId="730"/>
        </pc:sldMkLst>
      </pc:sldChg>
      <pc:sldChg chg="del">
        <pc:chgData name="Matt Kayrish" userId="86b0ed96aac4a264" providerId="LiveId" clId="{1FCD28E5-E868-4621-BAE3-DA1201288C77}" dt="2020-03-15T22:01:32.730" v="7428" actId="47"/>
        <pc:sldMkLst>
          <pc:docMk/>
          <pc:sldMk cId="3022580324" sldId="731"/>
        </pc:sldMkLst>
      </pc:sldChg>
      <pc:sldChg chg="del">
        <pc:chgData name="Matt Kayrish" userId="86b0ed96aac4a264" providerId="LiveId" clId="{1FCD28E5-E868-4621-BAE3-DA1201288C77}" dt="2020-03-15T22:01:32.730" v="7428" actId="47"/>
        <pc:sldMkLst>
          <pc:docMk/>
          <pc:sldMk cId="3002121973" sldId="732"/>
        </pc:sldMkLst>
      </pc:sldChg>
      <pc:sldChg chg="del">
        <pc:chgData name="Matt Kayrish" userId="86b0ed96aac4a264" providerId="LiveId" clId="{1FCD28E5-E868-4621-BAE3-DA1201288C77}" dt="2020-03-15T22:01:32.730" v="7428" actId="47"/>
        <pc:sldMkLst>
          <pc:docMk/>
          <pc:sldMk cId="2715489395" sldId="733"/>
        </pc:sldMkLst>
      </pc:sldChg>
      <pc:sldChg chg="del">
        <pc:chgData name="Matt Kayrish" userId="86b0ed96aac4a264" providerId="LiveId" clId="{1FCD28E5-E868-4621-BAE3-DA1201288C77}" dt="2020-03-15T22:01:32.730" v="7428" actId="47"/>
        <pc:sldMkLst>
          <pc:docMk/>
          <pc:sldMk cId="1941641062" sldId="734"/>
        </pc:sldMkLst>
      </pc:sldChg>
      <pc:sldChg chg="del">
        <pc:chgData name="Matt Kayrish" userId="86b0ed96aac4a264" providerId="LiveId" clId="{1FCD28E5-E868-4621-BAE3-DA1201288C77}" dt="2020-03-15T22:01:32.730" v="7428" actId="47"/>
        <pc:sldMkLst>
          <pc:docMk/>
          <pc:sldMk cId="3370221248" sldId="735"/>
        </pc:sldMkLst>
      </pc:sldChg>
      <pc:sldChg chg="del">
        <pc:chgData name="Matt Kayrish" userId="86b0ed96aac4a264" providerId="LiveId" clId="{1FCD28E5-E868-4621-BAE3-DA1201288C77}" dt="2020-03-15T22:01:32.730" v="7428" actId="47"/>
        <pc:sldMkLst>
          <pc:docMk/>
          <pc:sldMk cId="1644508475" sldId="736"/>
        </pc:sldMkLst>
      </pc:sldChg>
      <pc:sldChg chg="del">
        <pc:chgData name="Matt Kayrish" userId="86b0ed96aac4a264" providerId="LiveId" clId="{1FCD28E5-E868-4621-BAE3-DA1201288C77}" dt="2020-03-15T22:01:32.730" v="7428" actId="47"/>
        <pc:sldMkLst>
          <pc:docMk/>
          <pc:sldMk cId="585566704" sldId="737"/>
        </pc:sldMkLst>
      </pc:sldChg>
      <pc:sldChg chg="del">
        <pc:chgData name="Matt Kayrish" userId="86b0ed96aac4a264" providerId="LiveId" clId="{1FCD28E5-E868-4621-BAE3-DA1201288C77}" dt="2020-03-15T22:01:32.730" v="7428" actId="47"/>
        <pc:sldMkLst>
          <pc:docMk/>
          <pc:sldMk cId="2950788338" sldId="738"/>
        </pc:sldMkLst>
      </pc:sldChg>
      <pc:sldChg chg="del">
        <pc:chgData name="Matt Kayrish" userId="86b0ed96aac4a264" providerId="LiveId" clId="{1FCD28E5-E868-4621-BAE3-DA1201288C77}" dt="2020-03-15T22:01:32.730" v="7428" actId="47"/>
        <pc:sldMkLst>
          <pc:docMk/>
          <pc:sldMk cId="814464669" sldId="739"/>
        </pc:sldMkLst>
      </pc:sldChg>
      <pc:sldChg chg="del">
        <pc:chgData name="Matt Kayrish" userId="86b0ed96aac4a264" providerId="LiveId" clId="{1FCD28E5-E868-4621-BAE3-DA1201288C77}" dt="2020-03-15T22:01:32.730" v="7428" actId="47"/>
        <pc:sldMkLst>
          <pc:docMk/>
          <pc:sldMk cId="3249189917" sldId="740"/>
        </pc:sldMkLst>
      </pc:sldChg>
      <pc:sldChg chg="del">
        <pc:chgData name="Matt Kayrish" userId="86b0ed96aac4a264" providerId="LiveId" clId="{1FCD28E5-E868-4621-BAE3-DA1201288C77}" dt="2020-03-15T22:01:32.730" v="7428" actId="47"/>
        <pc:sldMkLst>
          <pc:docMk/>
          <pc:sldMk cId="1701302130" sldId="742"/>
        </pc:sldMkLst>
      </pc:sldChg>
      <pc:sldChg chg="del">
        <pc:chgData name="Matt Kayrish" userId="86b0ed96aac4a264" providerId="LiveId" clId="{1FCD28E5-E868-4621-BAE3-DA1201288C77}" dt="2020-03-15T22:01:32.730" v="7428" actId="47"/>
        <pc:sldMkLst>
          <pc:docMk/>
          <pc:sldMk cId="883801367" sldId="743"/>
        </pc:sldMkLst>
      </pc:sldChg>
      <pc:sldChg chg="del">
        <pc:chgData name="Matt Kayrish" userId="86b0ed96aac4a264" providerId="LiveId" clId="{1FCD28E5-E868-4621-BAE3-DA1201288C77}" dt="2020-03-15T22:01:32.730" v="7428" actId="47"/>
        <pc:sldMkLst>
          <pc:docMk/>
          <pc:sldMk cId="3402462355" sldId="744"/>
        </pc:sldMkLst>
      </pc:sldChg>
      <pc:sldChg chg="del">
        <pc:chgData name="Matt Kayrish" userId="86b0ed96aac4a264" providerId="LiveId" clId="{1FCD28E5-E868-4621-BAE3-DA1201288C77}" dt="2020-03-15T22:01:32.730" v="7428" actId="47"/>
        <pc:sldMkLst>
          <pc:docMk/>
          <pc:sldMk cId="3087395431" sldId="745"/>
        </pc:sldMkLst>
      </pc:sldChg>
      <pc:sldChg chg="del">
        <pc:chgData name="Matt Kayrish" userId="86b0ed96aac4a264" providerId="LiveId" clId="{1FCD28E5-E868-4621-BAE3-DA1201288C77}" dt="2020-03-15T22:01:32.730" v="7428" actId="47"/>
        <pc:sldMkLst>
          <pc:docMk/>
          <pc:sldMk cId="3430396883" sldId="746"/>
        </pc:sldMkLst>
      </pc:sldChg>
      <pc:sldChg chg="del">
        <pc:chgData name="Matt Kayrish" userId="86b0ed96aac4a264" providerId="LiveId" clId="{1FCD28E5-E868-4621-BAE3-DA1201288C77}" dt="2020-03-15T22:01:32.730" v="7428" actId="47"/>
        <pc:sldMkLst>
          <pc:docMk/>
          <pc:sldMk cId="3865848895" sldId="747"/>
        </pc:sldMkLst>
      </pc:sldChg>
      <pc:sldChg chg="del">
        <pc:chgData name="Matt Kayrish" userId="86b0ed96aac4a264" providerId="LiveId" clId="{1FCD28E5-E868-4621-BAE3-DA1201288C77}" dt="2020-03-15T22:01:32.730" v="7428" actId="47"/>
        <pc:sldMkLst>
          <pc:docMk/>
          <pc:sldMk cId="268607713" sldId="748"/>
        </pc:sldMkLst>
      </pc:sldChg>
      <pc:sldChg chg="del">
        <pc:chgData name="Matt Kayrish" userId="86b0ed96aac4a264" providerId="LiveId" clId="{1FCD28E5-E868-4621-BAE3-DA1201288C77}" dt="2020-03-15T22:01:32.730" v="7428" actId="47"/>
        <pc:sldMkLst>
          <pc:docMk/>
          <pc:sldMk cId="67201729" sldId="749"/>
        </pc:sldMkLst>
      </pc:sldChg>
      <pc:sldChg chg="del">
        <pc:chgData name="Matt Kayrish" userId="86b0ed96aac4a264" providerId="LiveId" clId="{1FCD28E5-E868-4621-BAE3-DA1201288C77}" dt="2020-03-15T22:01:32.730" v="7428" actId="47"/>
        <pc:sldMkLst>
          <pc:docMk/>
          <pc:sldMk cId="1781264712" sldId="750"/>
        </pc:sldMkLst>
      </pc:sldChg>
      <pc:sldChg chg="del">
        <pc:chgData name="Matt Kayrish" userId="86b0ed96aac4a264" providerId="LiveId" clId="{1FCD28E5-E868-4621-BAE3-DA1201288C77}" dt="2020-03-15T22:01:32.730" v="7428" actId="47"/>
        <pc:sldMkLst>
          <pc:docMk/>
          <pc:sldMk cId="3518564535" sldId="751"/>
        </pc:sldMkLst>
      </pc:sldChg>
      <pc:sldChg chg="del">
        <pc:chgData name="Matt Kayrish" userId="86b0ed96aac4a264" providerId="LiveId" clId="{1FCD28E5-E868-4621-BAE3-DA1201288C77}" dt="2020-03-15T22:01:32.730" v="7428" actId="47"/>
        <pc:sldMkLst>
          <pc:docMk/>
          <pc:sldMk cId="2109173683" sldId="752"/>
        </pc:sldMkLst>
      </pc:sldChg>
      <pc:sldChg chg="del">
        <pc:chgData name="Matt Kayrish" userId="86b0ed96aac4a264" providerId="LiveId" clId="{1FCD28E5-E868-4621-BAE3-DA1201288C77}" dt="2020-03-15T22:01:32.730" v="7428" actId="47"/>
        <pc:sldMkLst>
          <pc:docMk/>
          <pc:sldMk cId="2823963054" sldId="754"/>
        </pc:sldMkLst>
      </pc:sldChg>
      <pc:sldChg chg="del">
        <pc:chgData name="Matt Kayrish" userId="86b0ed96aac4a264" providerId="LiveId" clId="{1FCD28E5-E868-4621-BAE3-DA1201288C77}" dt="2020-03-15T22:01:32.730" v="7428" actId="47"/>
        <pc:sldMkLst>
          <pc:docMk/>
          <pc:sldMk cId="2907578017" sldId="755"/>
        </pc:sldMkLst>
      </pc:sldChg>
      <pc:sldChg chg="del">
        <pc:chgData name="Matt Kayrish" userId="86b0ed96aac4a264" providerId="LiveId" clId="{1FCD28E5-E868-4621-BAE3-DA1201288C77}" dt="2020-03-15T22:01:32.730" v="7428" actId="47"/>
        <pc:sldMkLst>
          <pc:docMk/>
          <pc:sldMk cId="814593251" sldId="756"/>
        </pc:sldMkLst>
      </pc:sldChg>
      <pc:sldChg chg="del">
        <pc:chgData name="Matt Kayrish" userId="86b0ed96aac4a264" providerId="LiveId" clId="{1FCD28E5-E868-4621-BAE3-DA1201288C77}" dt="2020-03-15T22:01:32.730" v="7428" actId="47"/>
        <pc:sldMkLst>
          <pc:docMk/>
          <pc:sldMk cId="3594071052" sldId="757"/>
        </pc:sldMkLst>
      </pc:sldChg>
      <pc:sldChg chg="addSp delSp modSp del">
        <pc:chgData name="Matt Kayrish" userId="86b0ed96aac4a264" providerId="LiveId" clId="{1FCD28E5-E868-4621-BAE3-DA1201288C77}" dt="2020-03-15T21:00:46.204" v="4255" actId="2696"/>
        <pc:sldMkLst>
          <pc:docMk/>
          <pc:sldMk cId="1542329781" sldId="759"/>
        </pc:sldMkLst>
        <pc:spChg chg="mod">
          <ac:chgData name="Matt Kayrish" userId="86b0ed96aac4a264" providerId="LiveId" clId="{1FCD28E5-E868-4621-BAE3-DA1201288C77}" dt="2020-03-15T20:20:37.754" v="4036" actId="14100"/>
          <ac:spMkLst>
            <pc:docMk/>
            <pc:sldMk cId="1542329781" sldId="759"/>
            <ac:spMk id="2" creationId="{00000000-0000-0000-0000-000000000000}"/>
          </ac:spMkLst>
        </pc:spChg>
        <pc:picChg chg="add del mod">
          <ac:chgData name="Matt Kayrish" userId="86b0ed96aac4a264" providerId="LiveId" clId="{1FCD28E5-E868-4621-BAE3-DA1201288C77}" dt="2020-03-15T20:20:39.404" v="4037" actId="478"/>
          <ac:picMkLst>
            <pc:docMk/>
            <pc:sldMk cId="1542329781" sldId="759"/>
            <ac:picMk id="3" creationId="{5785271C-E2C5-407B-92E2-FED34B66F01B}"/>
          </ac:picMkLst>
        </pc:picChg>
        <pc:picChg chg="add del mod">
          <ac:chgData name="Matt Kayrish" userId="86b0ed96aac4a264" providerId="LiveId" clId="{1FCD28E5-E868-4621-BAE3-DA1201288C77}" dt="2020-03-15T20:00:01.919" v="3754" actId="478"/>
          <ac:picMkLst>
            <pc:docMk/>
            <pc:sldMk cId="1542329781" sldId="759"/>
            <ac:picMk id="4" creationId="{5CA28233-4C83-478E-B32A-43527AAE23D3}"/>
          </ac:picMkLst>
        </pc:picChg>
        <pc:picChg chg="add mod">
          <ac:chgData name="Matt Kayrish" userId="86b0ed96aac4a264" providerId="LiveId" clId="{1FCD28E5-E868-4621-BAE3-DA1201288C77}" dt="2020-03-15T20:56:47.448" v="4063" actId="1035"/>
          <ac:picMkLst>
            <pc:docMk/>
            <pc:sldMk cId="1542329781" sldId="759"/>
            <ac:picMk id="9" creationId="{46732B1E-F7A4-4506-BCBE-66EEDCCEE7BF}"/>
          </ac:picMkLst>
        </pc:picChg>
        <pc:picChg chg="add mod">
          <ac:chgData name="Matt Kayrish" userId="86b0ed96aac4a264" providerId="LiveId" clId="{1FCD28E5-E868-4621-BAE3-DA1201288C77}" dt="2020-03-15T20:56:47.448" v="4063" actId="1035"/>
          <ac:picMkLst>
            <pc:docMk/>
            <pc:sldMk cId="1542329781" sldId="759"/>
            <ac:picMk id="10" creationId="{4FBEC6BF-7CCD-4BBD-A130-94C9D506CAA2}"/>
          </ac:picMkLst>
        </pc:picChg>
        <pc:picChg chg="del">
          <ac:chgData name="Matt Kayrish" userId="86b0ed96aac4a264" providerId="LiveId" clId="{1FCD28E5-E868-4621-BAE3-DA1201288C77}" dt="2020-03-12T03:27:17.888" v="133" actId="478"/>
          <ac:picMkLst>
            <pc:docMk/>
            <pc:sldMk cId="1542329781" sldId="759"/>
            <ac:picMk id="11" creationId="{05A3DA09-273E-4CAD-B1D8-3ABA1CDAF94A}"/>
          </ac:picMkLst>
        </pc:picChg>
        <pc:picChg chg="del">
          <ac:chgData name="Matt Kayrish" userId="86b0ed96aac4a264" providerId="LiveId" clId="{1FCD28E5-E868-4621-BAE3-DA1201288C77}" dt="2020-03-12T03:26:24.819" v="127" actId="478"/>
          <ac:picMkLst>
            <pc:docMk/>
            <pc:sldMk cId="1542329781" sldId="759"/>
            <ac:picMk id="12" creationId="{94D6FC2D-2571-4081-B8CE-C407AE46E5A2}"/>
          </ac:picMkLst>
        </pc:picChg>
      </pc:sldChg>
      <pc:sldChg chg="addSp delSp modSp ord">
        <pc:chgData name="Matt Kayrish" userId="86b0ed96aac4a264" providerId="LiveId" clId="{1FCD28E5-E868-4621-BAE3-DA1201288C77}" dt="2020-03-16T00:41:12.469" v="11238" actId="11529"/>
        <pc:sldMkLst>
          <pc:docMk/>
          <pc:sldMk cId="3618426544" sldId="760"/>
        </pc:sldMkLst>
        <pc:spChg chg="mod">
          <ac:chgData name="Matt Kayrish" userId="86b0ed96aac4a264" providerId="LiveId" clId="{1FCD28E5-E868-4621-BAE3-DA1201288C77}" dt="2020-03-16T00:26:40.261" v="10571" actId="6549"/>
          <ac:spMkLst>
            <pc:docMk/>
            <pc:sldMk cId="3618426544" sldId="760"/>
            <ac:spMk id="2" creationId="{00000000-0000-0000-0000-000000000000}"/>
          </ac:spMkLst>
        </pc:spChg>
        <pc:spChg chg="add mod">
          <ac:chgData name="Matt Kayrish" userId="86b0ed96aac4a264" providerId="LiveId" clId="{1FCD28E5-E868-4621-BAE3-DA1201288C77}" dt="2020-03-16T00:29:01.331" v="11065" actId="20577"/>
          <ac:spMkLst>
            <pc:docMk/>
            <pc:sldMk cId="3618426544" sldId="760"/>
            <ac:spMk id="9" creationId="{6E6ACFFB-C546-4F4E-95D0-32A0D0C54E00}"/>
          </ac:spMkLst>
        </pc:spChg>
        <pc:spChg chg="add mod">
          <ac:chgData name="Matt Kayrish" userId="86b0ed96aac4a264" providerId="LiveId" clId="{1FCD28E5-E868-4621-BAE3-DA1201288C77}" dt="2020-03-16T00:29:46.198" v="11225" actId="1036"/>
          <ac:spMkLst>
            <pc:docMk/>
            <pc:sldMk cId="3618426544" sldId="760"/>
            <ac:spMk id="10" creationId="{39506A71-B269-48C6-BD08-83D2DD01DE08}"/>
          </ac:spMkLst>
        </pc:spChg>
        <pc:picChg chg="del">
          <ac:chgData name="Matt Kayrish" userId="86b0ed96aac4a264" providerId="LiveId" clId="{1FCD28E5-E868-4621-BAE3-DA1201288C77}" dt="2020-03-16T00:25:32.595" v="10500" actId="478"/>
          <ac:picMkLst>
            <pc:docMk/>
            <pc:sldMk cId="3618426544" sldId="760"/>
            <ac:picMk id="3" creationId="{E54E8DA2-4CC3-474A-8EFF-A7BE36AA989B}"/>
          </ac:picMkLst>
        </pc:picChg>
        <pc:picChg chg="add mod">
          <ac:chgData name="Matt Kayrish" userId="86b0ed96aac4a264" providerId="LiveId" clId="{1FCD28E5-E868-4621-BAE3-DA1201288C77}" dt="2020-03-16T00:40:55.280" v="11237" actId="1076"/>
          <ac:picMkLst>
            <pc:docMk/>
            <pc:sldMk cId="3618426544" sldId="760"/>
            <ac:picMk id="4" creationId="{9CE5C793-D9F1-45B7-84D2-C901AC1CAF5C}"/>
          </ac:picMkLst>
        </pc:picChg>
        <pc:picChg chg="add mod">
          <ac:chgData name="Matt Kayrish" userId="86b0ed96aac4a264" providerId="LiveId" clId="{1FCD28E5-E868-4621-BAE3-DA1201288C77}" dt="2020-03-16T00:40:47.741" v="11235" actId="14100"/>
          <ac:picMkLst>
            <pc:docMk/>
            <pc:sldMk cId="3618426544" sldId="760"/>
            <ac:picMk id="5" creationId="{5EDE205F-0551-461D-90FB-927E0D7EDC53}"/>
          </ac:picMkLst>
        </pc:picChg>
        <pc:picChg chg="del">
          <ac:chgData name="Matt Kayrish" userId="86b0ed96aac4a264" providerId="LiveId" clId="{1FCD28E5-E868-4621-BAE3-DA1201288C77}" dt="2020-03-16T00:25:34.207" v="10501" actId="478"/>
          <ac:picMkLst>
            <pc:docMk/>
            <pc:sldMk cId="3618426544" sldId="760"/>
            <ac:picMk id="13" creationId="{72D6E8A4-D1B0-42C4-AC43-997245372E57}"/>
          </ac:picMkLst>
        </pc:picChg>
        <pc:picChg chg="del">
          <ac:chgData name="Matt Kayrish" userId="86b0ed96aac4a264" providerId="LiveId" clId="{1FCD28E5-E868-4621-BAE3-DA1201288C77}" dt="2020-03-16T00:25:36.797" v="10503" actId="478"/>
          <ac:picMkLst>
            <pc:docMk/>
            <pc:sldMk cId="3618426544" sldId="760"/>
            <ac:picMk id="14" creationId="{EB68730C-0C09-43A3-8309-BDCE92F9F326}"/>
          </ac:picMkLst>
        </pc:picChg>
        <pc:cxnChg chg="add mod">
          <ac:chgData name="Matt Kayrish" userId="86b0ed96aac4a264" providerId="LiveId" clId="{1FCD28E5-E868-4621-BAE3-DA1201288C77}" dt="2020-03-16T00:41:12.469" v="11238" actId="11529"/>
          <ac:cxnSpMkLst>
            <pc:docMk/>
            <pc:sldMk cId="3618426544" sldId="760"/>
            <ac:cxnSpMk id="11" creationId="{1FCF37A0-3A7B-4C66-95DC-9502EBBB194D}"/>
          </ac:cxnSpMkLst>
        </pc:cxnChg>
        <pc:cxnChg chg="del mod">
          <ac:chgData name="Matt Kayrish" userId="86b0ed96aac4a264" providerId="LiveId" clId="{1FCD28E5-E868-4621-BAE3-DA1201288C77}" dt="2020-03-16T00:25:35.789" v="10502" actId="478"/>
          <ac:cxnSpMkLst>
            <pc:docMk/>
            <pc:sldMk cId="3618426544" sldId="760"/>
            <ac:cxnSpMk id="18" creationId="{7DF892BA-6EFF-4601-B088-2E13D7F702F4}"/>
          </ac:cxnSpMkLst>
        </pc:cxnChg>
      </pc:sldChg>
      <pc:sldChg chg="add del">
        <pc:chgData name="Matt Kayrish" userId="86b0ed96aac4a264" providerId="LiveId" clId="{1FCD28E5-E868-4621-BAE3-DA1201288C77}" dt="2020-03-12T03:15:03.818" v="2" actId="2696"/>
        <pc:sldMkLst>
          <pc:docMk/>
          <pc:sldMk cId="53182609" sldId="762"/>
        </pc:sldMkLst>
      </pc:sldChg>
      <pc:sldChg chg="addSp delSp modSp add">
        <pc:chgData name="Matt Kayrish" userId="86b0ed96aac4a264" providerId="LiveId" clId="{1FCD28E5-E868-4621-BAE3-DA1201288C77}" dt="2020-03-15T21:52:48.569" v="7313" actId="120"/>
        <pc:sldMkLst>
          <pc:docMk/>
          <pc:sldMk cId="3985391965" sldId="763"/>
        </pc:sldMkLst>
        <pc:spChg chg="mod">
          <ac:chgData name="Matt Kayrish" userId="86b0ed96aac4a264" providerId="LiveId" clId="{1FCD28E5-E868-4621-BAE3-DA1201288C77}" dt="2020-03-15T21:52:48.569" v="7313" actId="120"/>
          <ac:spMkLst>
            <pc:docMk/>
            <pc:sldMk cId="3985391965" sldId="763"/>
            <ac:spMk id="2" creationId="{00000000-0000-0000-0000-000000000000}"/>
          </ac:spMkLst>
        </pc:spChg>
        <pc:picChg chg="mod">
          <ac:chgData name="Matt Kayrish" userId="86b0ed96aac4a264" providerId="LiveId" clId="{1FCD28E5-E868-4621-BAE3-DA1201288C77}" dt="2020-03-12T03:15:19.357" v="20" actId="1035"/>
          <ac:picMkLst>
            <pc:docMk/>
            <pc:sldMk cId="3985391965" sldId="763"/>
            <ac:picMk id="3" creationId="{A73DE6CA-690C-448C-8FDC-6FEBF062FC19}"/>
          </ac:picMkLst>
        </pc:picChg>
        <pc:picChg chg="mod">
          <ac:chgData name="Matt Kayrish" userId="86b0ed96aac4a264" providerId="LiveId" clId="{1FCD28E5-E868-4621-BAE3-DA1201288C77}" dt="2020-03-12T03:15:43.764" v="70" actId="1035"/>
          <ac:picMkLst>
            <pc:docMk/>
            <pc:sldMk cId="3985391965" sldId="763"/>
            <ac:picMk id="4" creationId="{6BC476A1-FB2D-426D-AD45-5DB901483805}"/>
          </ac:picMkLst>
        </pc:picChg>
        <pc:picChg chg="mod">
          <ac:chgData name="Matt Kayrish" userId="86b0ed96aac4a264" providerId="LiveId" clId="{1FCD28E5-E868-4621-BAE3-DA1201288C77}" dt="2020-03-12T03:15:43.764" v="70" actId="1035"/>
          <ac:picMkLst>
            <pc:docMk/>
            <pc:sldMk cId="3985391965" sldId="763"/>
            <ac:picMk id="5" creationId="{FAF4ECD5-FD82-4586-9BD2-71C53E90D457}"/>
          </ac:picMkLst>
        </pc:picChg>
        <pc:picChg chg="add mod">
          <ac:chgData name="Matt Kayrish" userId="86b0ed96aac4a264" providerId="LiveId" clId="{1FCD28E5-E868-4621-BAE3-DA1201288C77}" dt="2020-03-12T03:17:16.833" v="110" actId="1037"/>
          <ac:picMkLst>
            <pc:docMk/>
            <pc:sldMk cId="3985391965" sldId="763"/>
            <ac:picMk id="6" creationId="{F432DE86-7FFB-4C8D-8A00-5FBA6BCF0792}"/>
          </ac:picMkLst>
        </pc:picChg>
        <pc:picChg chg="mod">
          <ac:chgData name="Matt Kayrish" userId="86b0ed96aac4a264" providerId="LiveId" clId="{1FCD28E5-E868-4621-BAE3-DA1201288C77}" dt="2020-03-12T03:15:35.085" v="51" actId="1035"/>
          <ac:picMkLst>
            <pc:docMk/>
            <pc:sldMk cId="3985391965" sldId="763"/>
            <ac:picMk id="9" creationId="{979F7F01-9C33-4E3D-B0B3-7D607B0DD8AB}"/>
          </ac:picMkLst>
        </pc:picChg>
        <pc:picChg chg="del">
          <ac:chgData name="Matt Kayrish" userId="86b0ed96aac4a264" providerId="LiveId" clId="{1FCD28E5-E868-4621-BAE3-DA1201288C77}" dt="2020-03-12T03:15:47.589" v="71" actId="478"/>
          <ac:picMkLst>
            <pc:docMk/>
            <pc:sldMk cId="3985391965" sldId="763"/>
            <ac:picMk id="10" creationId="{722F2F3A-0A93-497B-A0FE-B87F7D9546E0}"/>
          </ac:picMkLst>
        </pc:picChg>
      </pc:sldChg>
      <pc:sldChg chg="addSp delSp modSp add ord">
        <pc:chgData name="Matt Kayrish" userId="86b0ed96aac4a264" providerId="LiveId" clId="{1FCD28E5-E868-4621-BAE3-DA1201288C77}" dt="2020-03-15T21:52:57.569" v="7315" actId="120"/>
        <pc:sldMkLst>
          <pc:docMk/>
          <pc:sldMk cId="2586889447" sldId="764"/>
        </pc:sldMkLst>
        <pc:spChg chg="mod">
          <ac:chgData name="Matt Kayrish" userId="86b0ed96aac4a264" providerId="LiveId" clId="{1FCD28E5-E868-4621-BAE3-DA1201288C77}" dt="2020-03-15T21:52:57.569" v="7315" actId="120"/>
          <ac:spMkLst>
            <pc:docMk/>
            <pc:sldMk cId="2586889447" sldId="764"/>
            <ac:spMk id="2" creationId="{00000000-0000-0000-0000-000000000000}"/>
          </ac:spMkLst>
        </pc:spChg>
        <pc:cxnChg chg="add del mod">
          <ac:chgData name="Matt Kayrish" userId="86b0ed96aac4a264" providerId="LiveId" clId="{1FCD28E5-E868-4621-BAE3-DA1201288C77}" dt="2020-03-15T19:56:29.480" v="3425" actId="478"/>
          <ac:cxnSpMkLst>
            <pc:docMk/>
            <pc:sldMk cId="2586889447" sldId="764"/>
            <ac:cxnSpMk id="4" creationId="{552FE262-46E3-4B1B-ACB3-A31A6DEC7C08}"/>
          </ac:cxnSpMkLst>
        </pc:cxnChg>
        <pc:cxnChg chg="add del mod">
          <ac:chgData name="Matt Kayrish" userId="86b0ed96aac4a264" providerId="LiveId" clId="{1FCD28E5-E868-4621-BAE3-DA1201288C77}" dt="2020-03-15T19:56:28.259" v="3424" actId="478"/>
          <ac:cxnSpMkLst>
            <pc:docMk/>
            <pc:sldMk cId="2586889447" sldId="764"/>
            <ac:cxnSpMk id="9" creationId="{1FC1F0E4-B071-4523-BFC4-4C632D967A16}"/>
          </ac:cxnSpMkLst>
        </pc:cxnChg>
        <pc:cxnChg chg="add del mod">
          <ac:chgData name="Matt Kayrish" userId="86b0ed96aac4a264" providerId="LiveId" clId="{1FCD28E5-E868-4621-BAE3-DA1201288C77}" dt="2020-03-15T19:56:26.756" v="3423" actId="478"/>
          <ac:cxnSpMkLst>
            <pc:docMk/>
            <pc:sldMk cId="2586889447" sldId="764"/>
            <ac:cxnSpMk id="13" creationId="{594CBA37-2ED5-4C0B-B81F-6144846D0E9E}"/>
          </ac:cxnSpMkLst>
        </pc:cxnChg>
      </pc:sldChg>
      <pc:sldChg chg="addSp delSp modSp add ord">
        <pc:chgData name="Matt Kayrish" userId="86b0ed96aac4a264" providerId="LiveId" clId="{1FCD28E5-E868-4621-BAE3-DA1201288C77}" dt="2020-03-28T04:33:06.473" v="18692" actId="1076"/>
        <pc:sldMkLst>
          <pc:docMk/>
          <pc:sldMk cId="2419293545" sldId="765"/>
        </pc:sldMkLst>
        <pc:spChg chg="mod">
          <ac:chgData name="Matt Kayrish" userId="86b0ed96aac4a264" providerId="LiveId" clId="{1FCD28E5-E868-4621-BAE3-DA1201288C77}" dt="2020-03-15T21:29:13.468" v="6769" actId="1076"/>
          <ac:spMkLst>
            <pc:docMk/>
            <pc:sldMk cId="2419293545" sldId="765"/>
            <ac:spMk id="2" creationId="{00000000-0000-0000-0000-000000000000}"/>
          </ac:spMkLst>
        </pc:spChg>
        <pc:spChg chg="add del mod">
          <ac:chgData name="Matt Kayrish" userId="86b0ed96aac4a264" providerId="LiveId" clId="{1FCD28E5-E868-4621-BAE3-DA1201288C77}" dt="2020-03-15T21:25:25.448" v="6616" actId="478"/>
          <ac:spMkLst>
            <pc:docMk/>
            <pc:sldMk cId="2419293545" sldId="765"/>
            <ac:spMk id="5" creationId="{1B60D8DC-4CD9-438A-ACF7-3E4FC39280D9}"/>
          </ac:spMkLst>
        </pc:spChg>
        <pc:spChg chg="del">
          <ac:chgData name="Matt Kayrish" userId="86b0ed96aac4a264" providerId="LiveId" clId="{1FCD28E5-E868-4621-BAE3-DA1201288C77}" dt="2020-03-15T21:25:31.782" v="6617" actId="478"/>
          <ac:spMkLst>
            <pc:docMk/>
            <pc:sldMk cId="2419293545" sldId="765"/>
            <ac:spMk id="7" creationId="{00000000-0000-0000-0000-000000000000}"/>
          </ac:spMkLst>
        </pc:spChg>
        <pc:spChg chg="del">
          <ac:chgData name="Matt Kayrish" userId="86b0ed96aac4a264" providerId="LiveId" clId="{1FCD28E5-E868-4621-BAE3-DA1201288C77}" dt="2020-03-15T21:25:31.782" v="6617" actId="478"/>
          <ac:spMkLst>
            <pc:docMk/>
            <pc:sldMk cId="2419293545" sldId="765"/>
            <ac:spMk id="8" creationId="{D662E81F-128F-4F6D-B48A-97732E4ED581}"/>
          </ac:spMkLst>
        </pc:spChg>
        <pc:spChg chg="add mod">
          <ac:chgData name="Matt Kayrish" userId="86b0ed96aac4a264" providerId="LiveId" clId="{1FCD28E5-E868-4621-BAE3-DA1201288C77}" dt="2020-03-28T04:32:08.211" v="18629" actId="6549"/>
          <ac:spMkLst>
            <pc:docMk/>
            <pc:sldMk cId="2419293545" sldId="765"/>
            <ac:spMk id="9" creationId="{A43DE88F-1EE6-449D-B40D-A6EAA320A9FA}"/>
          </ac:spMkLst>
        </pc:spChg>
        <pc:spChg chg="add mod">
          <ac:chgData name="Matt Kayrish" userId="86b0ed96aac4a264" providerId="LiveId" clId="{1FCD28E5-E868-4621-BAE3-DA1201288C77}" dt="2020-03-28T04:32:51.683" v="18685" actId="1076"/>
          <ac:spMkLst>
            <pc:docMk/>
            <pc:sldMk cId="2419293545" sldId="765"/>
            <ac:spMk id="11" creationId="{23013942-BEDB-4545-B87B-9D8C727D63FA}"/>
          </ac:spMkLst>
        </pc:spChg>
        <pc:spChg chg="add mod">
          <ac:chgData name="Matt Kayrish" userId="86b0ed96aac4a264" providerId="LiveId" clId="{1FCD28E5-E868-4621-BAE3-DA1201288C77}" dt="2020-03-28T04:32:22.991" v="18645" actId="1038"/>
          <ac:spMkLst>
            <pc:docMk/>
            <pc:sldMk cId="2419293545" sldId="765"/>
            <ac:spMk id="14" creationId="{A660CB35-5BD2-4BD8-9314-48B9F52F9BD9}"/>
          </ac:spMkLst>
        </pc:spChg>
        <pc:spChg chg="add mod">
          <ac:chgData name="Matt Kayrish" userId="86b0ed96aac4a264" providerId="LiveId" clId="{1FCD28E5-E868-4621-BAE3-DA1201288C77}" dt="2020-03-28T04:32:22.991" v="18645" actId="1038"/>
          <ac:spMkLst>
            <pc:docMk/>
            <pc:sldMk cId="2419293545" sldId="765"/>
            <ac:spMk id="15" creationId="{A19F90B8-6E41-451F-88E7-5573DF1F8572}"/>
          </ac:spMkLst>
        </pc:spChg>
        <pc:spChg chg="add mod">
          <ac:chgData name="Matt Kayrish" userId="86b0ed96aac4a264" providerId="LiveId" clId="{1FCD28E5-E868-4621-BAE3-DA1201288C77}" dt="2020-03-28T04:32:40.097" v="18682" actId="1035"/>
          <ac:spMkLst>
            <pc:docMk/>
            <pc:sldMk cId="2419293545" sldId="765"/>
            <ac:spMk id="16" creationId="{54DEB0B4-D39F-406B-ADFD-4CA30AD3D025}"/>
          </ac:spMkLst>
        </pc:spChg>
        <pc:spChg chg="add mod">
          <ac:chgData name="Matt Kayrish" userId="86b0ed96aac4a264" providerId="LiveId" clId="{1FCD28E5-E868-4621-BAE3-DA1201288C77}" dt="2020-03-28T04:32:32.023" v="18647" actId="14100"/>
          <ac:spMkLst>
            <pc:docMk/>
            <pc:sldMk cId="2419293545" sldId="765"/>
            <ac:spMk id="18" creationId="{02E950EF-D76C-4D4A-81EA-2E7EAB07D76E}"/>
          </ac:spMkLst>
        </pc:spChg>
        <pc:spChg chg="add mod">
          <ac:chgData name="Matt Kayrish" userId="86b0ed96aac4a264" providerId="LiveId" clId="{1FCD28E5-E868-4621-BAE3-DA1201288C77}" dt="2020-03-28T04:32:47.109" v="18684" actId="14100"/>
          <ac:spMkLst>
            <pc:docMk/>
            <pc:sldMk cId="2419293545" sldId="765"/>
            <ac:spMk id="19" creationId="{A504DC1C-3669-4DE1-AE17-F3E0FD7403DE}"/>
          </ac:spMkLst>
        </pc:spChg>
        <pc:spChg chg="add mod">
          <ac:chgData name="Matt Kayrish" userId="86b0ed96aac4a264" providerId="LiveId" clId="{1FCD28E5-E868-4621-BAE3-DA1201288C77}" dt="2020-03-28T04:33:06.473" v="18692" actId="1076"/>
          <ac:spMkLst>
            <pc:docMk/>
            <pc:sldMk cId="2419293545" sldId="765"/>
            <ac:spMk id="20" creationId="{02667A75-D83A-42FB-8402-C868B7F052ED}"/>
          </ac:spMkLst>
        </pc:spChg>
        <pc:spChg chg="add mod">
          <ac:chgData name="Matt Kayrish" userId="86b0ed96aac4a264" providerId="LiveId" clId="{1FCD28E5-E868-4621-BAE3-DA1201288C77}" dt="2020-03-28T04:33:01.416" v="18691" actId="1037"/>
          <ac:spMkLst>
            <pc:docMk/>
            <pc:sldMk cId="2419293545" sldId="765"/>
            <ac:spMk id="21" creationId="{083448B4-9E8F-4339-89BE-9EB9439530F7}"/>
          </ac:spMkLst>
        </pc:spChg>
        <pc:grpChg chg="add del mod">
          <ac:chgData name="Matt Kayrish" userId="86b0ed96aac4a264" providerId="LiveId" clId="{1FCD28E5-E868-4621-BAE3-DA1201288C77}" dt="2020-03-15T21:24:58.111" v="6614" actId="478"/>
          <ac:grpSpMkLst>
            <pc:docMk/>
            <pc:sldMk cId="2419293545" sldId="765"/>
            <ac:grpSpMk id="6" creationId="{1518A4C6-EEDC-40FC-8BAB-C4D1152E4BA0}"/>
          </ac:grpSpMkLst>
        </pc:grpChg>
        <pc:graphicFrameChg chg="add del mod">
          <ac:chgData name="Matt Kayrish" userId="86b0ed96aac4a264" providerId="LiveId" clId="{1FCD28E5-E868-4621-BAE3-DA1201288C77}" dt="2020-03-12T03:47:14.696" v="480" actId="478"/>
          <ac:graphicFrameMkLst>
            <pc:docMk/>
            <pc:sldMk cId="2419293545" sldId="765"/>
            <ac:graphicFrameMk id="9" creationId="{34439769-BCE0-4CFA-B5E0-B7C3DBD3220E}"/>
          </ac:graphicFrameMkLst>
        </pc:graphicFrameChg>
        <pc:graphicFrameChg chg="add del mod modGraphic">
          <ac:chgData name="Matt Kayrish" userId="86b0ed96aac4a264" providerId="LiveId" clId="{1FCD28E5-E868-4621-BAE3-DA1201288C77}" dt="2020-03-15T21:25:31.782" v="6617" actId="478"/>
          <ac:graphicFrameMkLst>
            <pc:docMk/>
            <pc:sldMk cId="2419293545" sldId="765"/>
            <ac:graphicFrameMk id="13" creationId="{3C9DFD86-CD59-4976-B74A-BBF74D555106}"/>
          </ac:graphicFrameMkLst>
        </pc:graphicFrameChg>
        <pc:picChg chg="add mod">
          <ac:chgData name="Matt Kayrish" userId="86b0ed96aac4a264" providerId="LiveId" clId="{1FCD28E5-E868-4621-BAE3-DA1201288C77}" dt="2020-03-12T03:43:49.120" v="250" actId="164"/>
          <ac:picMkLst>
            <pc:docMk/>
            <pc:sldMk cId="2419293545" sldId="765"/>
            <ac:picMk id="3" creationId="{06715A12-556C-40B6-9631-100D7E17E4C3}"/>
          </ac:picMkLst>
        </pc:picChg>
        <pc:picChg chg="add mod">
          <ac:chgData name="Matt Kayrish" userId="86b0ed96aac4a264" providerId="LiveId" clId="{1FCD28E5-E868-4621-BAE3-DA1201288C77}" dt="2020-03-12T03:43:49.120" v="250" actId="164"/>
          <ac:picMkLst>
            <pc:docMk/>
            <pc:sldMk cId="2419293545" sldId="765"/>
            <ac:picMk id="4" creationId="{F2103D24-D9C0-4D93-AB33-E625E13C948F}"/>
          </ac:picMkLst>
        </pc:picChg>
        <pc:picChg chg="del">
          <ac:chgData name="Matt Kayrish" userId="86b0ed96aac4a264" providerId="LiveId" clId="{1FCD28E5-E868-4621-BAE3-DA1201288C77}" dt="2020-03-12T03:29:44.303" v="141" actId="478"/>
          <ac:picMkLst>
            <pc:docMk/>
            <pc:sldMk cId="2419293545" sldId="765"/>
            <ac:picMk id="11" creationId="{05A3DA09-273E-4CAD-B1D8-3ABA1CDAF94A}"/>
          </ac:picMkLst>
        </pc:picChg>
        <pc:picChg chg="del mod">
          <ac:chgData name="Matt Kayrish" userId="86b0ed96aac4a264" providerId="LiveId" clId="{1FCD28E5-E868-4621-BAE3-DA1201288C77}" dt="2020-03-12T03:54:21.647" v="733" actId="478"/>
          <ac:picMkLst>
            <pc:docMk/>
            <pc:sldMk cId="2419293545" sldId="765"/>
            <ac:picMk id="12" creationId="{94D6FC2D-2571-4081-B8CE-C407AE46E5A2}"/>
          </ac:picMkLst>
        </pc:picChg>
        <pc:cxnChg chg="add del">
          <ac:chgData name="Matt Kayrish" userId="86b0ed96aac4a264" providerId="LiveId" clId="{1FCD28E5-E868-4621-BAE3-DA1201288C77}" dt="2020-03-15T21:46:12.636" v="7007" actId="478"/>
          <ac:cxnSpMkLst>
            <pc:docMk/>
            <pc:sldMk cId="2419293545" sldId="765"/>
            <ac:cxnSpMk id="12" creationId="{EEA2393E-08E6-42B2-95CD-060EB623E768}"/>
          </ac:cxnSpMkLst>
        </pc:cxnChg>
        <pc:cxnChg chg="add del mod">
          <ac:chgData name="Matt Kayrish" userId="86b0ed96aac4a264" providerId="LiveId" clId="{1FCD28E5-E868-4621-BAE3-DA1201288C77}" dt="2020-03-15T21:44:54.018" v="6927" actId="478"/>
          <ac:cxnSpMkLst>
            <pc:docMk/>
            <pc:sldMk cId="2419293545" sldId="765"/>
            <ac:cxnSpMk id="17" creationId="{33BBDFE9-CB40-4174-AD9B-3C3F32237F2B}"/>
          </ac:cxnSpMkLst>
        </pc:cxnChg>
      </pc:sldChg>
      <pc:sldChg chg="addSp delSp modSp add ord">
        <pc:chgData name="Matt Kayrish" userId="86b0ed96aac4a264" providerId="LiveId" clId="{1FCD28E5-E868-4621-BAE3-DA1201288C77}" dt="2020-03-28T04:25:30.911" v="18456" actId="14100"/>
        <pc:sldMkLst>
          <pc:docMk/>
          <pc:sldMk cId="1298993028" sldId="766"/>
        </pc:sldMkLst>
        <pc:spChg chg="del">
          <ac:chgData name="Matt Kayrish" userId="86b0ed96aac4a264" providerId="LiveId" clId="{1FCD28E5-E868-4621-BAE3-DA1201288C77}" dt="2020-03-15T21:22:49.846" v="6489" actId="478"/>
          <ac:spMkLst>
            <pc:docMk/>
            <pc:sldMk cId="1298993028" sldId="766"/>
            <ac:spMk id="2" creationId="{00000000-0000-0000-0000-000000000000}"/>
          </ac:spMkLst>
        </pc:spChg>
        <pc:spChg chg="del">
          <ac:chgData name="Matt Kayrish" userId="86b0ed96aac4a264" providerId="LiveId" clId="{1FCD28E5-E868-4621-BAE3-DA1201288C77}" dt="2020-03-14T06:15:58.712" v="1170" actId="478"/>
          <ac:spMkLst>
            <pc:docMk/>
            <pc:sldMk cId="1298993028" sldId="766"/>
            <ac:spMk id="5" creationId="{1B60D8DC-4CD9-438A-ACF7-3E4FC39280D9}"/>
          </ac:spMkLst>
        </pc:spChg>
        <pc:spChg chg="add del mod">
          <ac:chgData name="Matt Kayrish" userId="86b0ed96aac4a264" providerId="LiveId" clId="{1FCD28E5-E868-4621-BAE3-DA1201288C77}" dt="2020-03-15T03:11:20.331" v="1705" actId="478"/>
          <ac:spMkLst>
            <pc:docMk/>
            <pc:sldMk cId="1298993028" sldId="766"/>
            <ac:spMk id="9" creationId="{EBECC581-F710-497B-8036-8116B13C2023}"/>
          </ac:spMkLst>
        </pc:spChg>
        <pc:spChg chg="add del mod">
          <ac:chgData name="Matt Kayrish" userId="86b0ed96aac4a264" providerId="LiveId" clId="{1FCD28E5-E868-4621-BAE3-DA1201288C77}" dt="2020-03-28T04:17:34.159" v="18122" actId="21"/>
          <ac:spMkLst>
            <pc:docMk/>
            <pc:sldMk cId="1298993028" sldId="766"/>
            <ac:spMk id="15" creationId="{DCD24401-F7CA-4874-8F73-68E8E1A50683}"/>
          </ac:spMkLst>
        </pc:spChg>
        <pc:spChg chg="add mod">
          <ac:chgData name="Matt Kayrish" userId="86b0ed96aac4a264" providerId="LiveId" clId="{1FCD28E5-E868-4621-BAE3-DA1201288C77}" dt="2020-03-28T04:24:48.268" v="18432" actId="1076"/>
          <ac:spMkLst>
            <pc:docMk/>
            <pc:sldMk cId="1298993028" sldId="766"/>
            <ac:spMk id="17" creationId="{BD463E4C-48E5-4A00-BD22-ACD1FB45DED0}"/>
          </ac:spMkLst>
        </pc:spChg>
        <pc:spChg chg="add del mod">
          <ac:chgData name="Matt Kayrish" userId="86b0ed96aac4a264" providerId="LiveId" clId="{1FCD28E5-E868-4621-BAE3-DA1201288C77}" dt="2020-03-28T04:17:34.159" v="18122" actId="21"/>
          <ac:spMkLst>
            <pc:docMk/>
            <pc:sldMk cId="1298993028" sldId="766"/>
            <ac:spMk id="18" creationId="{1FD20CF0-B08C-4A41-B8C7-352E40EE6C25}"/>
          </ac:spMkLst>
        </pc:spChg>
        <pc:spChg chg="add del mod">
          <ac:chgData name="Matt Kayrish" userId="86b0ed96aac4a264" providerId="LiveId" clId="{1FCD28E5-E868-4621-BAE3-DA1201288C77}" dt="2020-03-28T04:17:34.159" v="18122" actId="21"/>
          <ac:spMkLst>
            <pc:docMk/>
            <pc:sldMk cId="1298993028" sldId="766"/>
            <ac:spMk id="19" creationId="{5569C540-D8F7-485F-8673-601F1FFAF56A}"/>
          </ac:spMkLst>
        </pc:spChg>
        <pc:spChg chg="add mod">
          <ac:chgData name="Matt Kayrish" userId="86b0ed96aac4a264" providerId="LiveId" clId="{1FCD28E5-E868-4621-BAE3-DA1201288C77}" dt="2020-03-28T04:21:29.975" v="18380" actId="14100"/>
          <ac:spMkLst>
            <pc:docMk/>
            <pc:sldMk cId="1298993028" sldId="766"/>
            <ac:spMk id="20" creationId="{F42C3216-4586-436D-A211-8C8048E32630}"/>
          </ac:spMkLst>
        </pc:spChg>
        <pc:spChg chg="add mod">
          <ac:chgData name="Matt Kayrish" userId="86b0ed96aac4a264" providerId="LiveId" clId="{1FCD28E5-E868-4621-BAE3-DA1201288C77}" dt="2020-03-28T04:21:53.382" v="18410" actId="1035"/>
          <ac:spMkLst>
            <pc:docMk/>
            <pc:sldMk cId="1298993028" sldId="766"/>
            <ac:spMk id="21" creationId="{4E6D9EDD-1990-4001-AE2D-A93F5B607D3C}"/>
          </ac:spMkLst>
        </pc:spChg>
        <pc:spChg chg="add del mod">
          <ac:chgData name="Matt Kayrish" userId="86b0ed96aac4a264" providerId="LiveId" clId="{1FCD28E5-E868-4621-BAE3-DA1201288C77}" dt="2020-03-28T04:17:34.159" v="18122" actId="21"/>
          <ac:spMkLst>
            <pc:docMk/>
            <pc:sldMk cId="1298993028" sldId="766"/>
            <ac:spMk id="22" creationId="{0F2F8908-54E1-4871-BB14-127555632DD8}"/>
          </ac:spMkLst>
        </pc:spChg>
        <pc:spChg chg="add del">
          <ac:chgData name="Matt Kayrish" userId="86b0ed96aac4a264" providerId="LiveId" clId="{1FCD28E5-E868-4621-BAE3-DA1201288C77}" dt="2020-03-28T04:24:42.060" v="18431" actId="478"/>
          <ac:spMkLst>
            <pc:docMk/>
            <pc:sldMk cId="1298993028" sldId="766"/>
            <ac:spMk id="25" creationId="{C28F02E6-679A-48D3-8FB0-B5B6DE766411}"/>
          </ac:spMkLst>
        </pc:spChg>
        <pc:spChg chg="add del mod">
          <ac:chgData name="Matt Kayrish" userId="86b0ed96aac4a264" providerId="LiveId" clId="{1FCD28E5-E868-4621-BAE3-DA1201288C77}" dt="2020-03-15T21:22:57.912" v="6491" actId="478"/>
          <ac:spMkLst>
            <pc:docMk/>
            <pc:sldMk cId="1298993028" sldId="766"/>
            <ac:spMk id="26" creationId="{AF5C4CF2-BA2E-4A2C-B0FC-508FCA26D92F}"/>
          </ac:spMkLst>
        </pc:spChg>
        <pc:spChg chg="add">
          <ac:chgData name="Matt Kayrish" userId="86b0ed96aac4a264" providerId="LiveId" clId="{1FCD28E5-E868-4621-BAE3-DA1201288C77}" dt="2020-03-15T21:22:50.250" v="6490"/>
          <ac:spMkLst>
            <pc:docMk/>
            <pc:sldMk cId="1298993028" sldId="766"/>
            <ac:spMk id="27" creationId="{BC88D9D0-2AC6-44E9-98E6-3C82F3931818}"/>
          </ac:spMkLst>
        </pc:spChg>
        <pc:spChg chg="add del">
          <ac:chgData name="Matt Kayrish" userId="86b0ed96aac4a264" providerId="LiveId" clId="{1FCD28E5-E868-4621-BAE3-DA1201288C77}" dt="2020-03-28T04:24:27.968" v="18428" actId="478"/>
          <ac:spMkLst>
            <pc:docMk/>
            <pc:sldMk cId="1298993028" sldId="766"/>
            <ac:spMk id="28" creationId="{7A34EA85-72D3-4D7A-88D1-62B7ACCA7ED7}"/>
          </ac:spMkLst>
        </pc:spChg>
        <pc:spChg chg="add del">
          <ac:chgData name="Matt Kayrish" userId="86b0ed96aac4a264" providerId="LiveId" clId="{1FCD28E5-E868-4621-BAE3-DA1201288C77}" dt="2020-03-28T04:23:43.138" v="18418" actId="478"/>
          <ac:spMkLst>
            <pc:docMk/>
            <pc:sldMk cId="1298993028" sldId="766"/>
            <ac:spMk id="30" creationId="{5DB32129-7854-4A1C-A0C7-C699BAFF0C2A}"/>
          </ac:spMkLst>
        </pc:spChg>
        <pc:spChg chg="add mod">
          <ac:chgData name="Matt Kayrish" userId="86b0ed96aac4a264" providerId="LiveId" clId="{1FCD28E5-E868-4621-BAE3-DA1201288C77}" dt="2020-03-28T04:25:23.879" v="18454" actId="1076"/>
          <ac:spMkLst>
            <pc:docMk/>
            <pc:sldMk cId="1298993028" sldId="766"/>
            <ac:spMk id="32" creationId="{BF9E91E9-E593-466B-9C72-CB3FB7F0237F}"/>
          </ac:spMkLst>
        </pc:spChg>
        <pc:grpChg chg="del">
          <ac:chgData name="Matt Kayrish" userId="86b0ed96aac4a264" providerId="LiveId" clId="{1FCD28E5-E868-4621-BAE3-DA1201288C77}" dt="2020-03-15T20:57:59.837" v="4067" actId="478"/>
          <ac:grpSpMkLst>
            <pc:docMk/>
            <pc:sldMk cId="1298993028" sldId="766"/>
            <ac:grpSpMk id="6" creationId="{1518A4C6-EEDC-40FC-8BAB-C4D1152E4BA0}"/>
          </ac:grpSpMkLst>
        </pc:grpChg>
        <pc:graphicFrameChg chg="del">
          <ac:chgData name="Matt Kayrish" userId="86b0ed96aac4a264" providerId="LiveId" clId="{1FCD28E5-E868-4621-BAE3-DA1201288C77}" dt="2020-03-14T06:16:03.450" v="1171" actId="478"/>
          <ac:graphicFrameMkLst>
            <pc:docMk/>
            <pc:sldMk cId="1298993028" sldId="766"/>
            <ac:graphicFrameMk id="13" creationId="{3C9DFD86-CD59-4976-B74A-BBF74D555106}"/>
          </ac:graphicFrameMkLst>
        </pc:graphicFrameChg>
        <pc:picChg chg="add mod ord">
          <ac:chgData name="Matt Kayrish" userId="86b0ed96aac4a264" providerId="LiveId" clId="{1FCD28E5-E868-4621-BAE3-DA1201288C77}" dt="2020-03-28T04:21:04.415" v="18337" actId="167"/>
          <ac:picMkLst>
            <pc:docMk/>
            <pc:sldMk cId="1298993028" sldId="766"/>
            <ac:picMk id="2" creationId="{FB3C4B46-8A7D-48E4-8E1E-433A5448B550}"/>
          </ac:picMkLst>
        </pc:picChg>
        <pc:picChg chg="add mod ord">
          <ac:chgData name="Matt Kayrish" userId="86b0ed96aac4a264" providerId="LiveId" clId="{1FCD28E5-E868-4621-BAE3-DA1201288C77}" dt="2020-03-28T04:21:08.773" v="18338" actId="167"/>
          <ac:picMkLst>
            <pc:docMk/>
            <pc:sldMk cId="1298993028" sldId="766"/>
            <ac:picMk id="3" creationId="{63230CE1-A5A5-421C-81BD-67D6214DB857}"/>
          </ac:picMkLst>
        </pc:picChg>
        <pc:picChg chg="add del mod">
          <ac:chgData name="Matt Kayrish" userId="86b0ed96aac4a264" providerId="LiveId" clId="{1FCD28E5-E868-4621-BAE3-DA1201288C77}" dt="2020-03-15T20:56:42.479" v="4040" actId="21"/>
          <ac:picMkLst>
            <pc:docMk/>
            <pc:sldMk cId="1298993028" sldId="766"/>
            <ac:picMk id="10" creationId="{1D43267B-C07E-4DB0-9242-7D8A66C3FB35}"/>
          </ac:picMkLst>
        </pc:picChg>
        <pc:picChg chg="add del mod">
          <ac:chgData name="Matt Kayrish" userId="86b0ed96aac4a264" providerId="LiveId" clId="{1FCD28E5-E868-4621-BAE3-DA1201288C77}" dt="2020-03-15T20:56:42.479" v="4040" actId="21"/>
          <ac:picMkLst>
            <pc:docMk/>
            <pc:sldMk cId="1298993028" sldId="766"/>
            <ac:picMk id="11" creationId="{ED14B877-ADB9-4C9A-B5B7-27869CE7F21A}"/>
          </ac:picMkLst>
        </pc:picChg>
        <pc:picChg chg="add del mod">
          <ac:chgData name="Matt Kayrish" userId="86b0ed96aac4a264" providerId="LiveId" clId="{1FCD28E5-E868-4621-BAE3-DA1201288C77}" dt="2020-03-28T04:18:30.255" v="18275" actId="478"/>
          <ac:picMkLst>
            <pc:docMk/>
            <pc:sldMk cId="1298993028" sldId="766"/>
            <ac:picMk id="12" creationId="{8DD99EF6-6A13-4AE2-BC6A-CA7FA8CDB9F4}"/>
          </ac:picMkLst>
        </pc:picChg>
        <pc:picChg chg="add del mod">
          <ac:chgData name="Matt Kayrish" userId="86b0ed96aac4a264" providerId="LiveId" clId="{1FCD28E5-E868-4621-BAE3-DA1201288C77}" dt="2020-03-15T21:00:21.848" v="4173" actId="478"/>
          <ac:picMkLst>
            <pc:docMk/>
            <pc:sldMk cId="1298993028" sldId="766"/>
            <ac:picMk id="14" creationId="{4331E135-43AB-4935-B872-D2E5841A0451}"/>
          </ac:picMkLst>
        </pc:picChg>
        <pc:cxnChg chg="add del mod">
          <ac:chgData name="Matt Kayrish" userId="86b0ed96aac4a264" providerId="LiveId" clId="{1FCD28E5-E868-4621-BAE3-DA1201288C77}" dt="2020-03-28T04:17:34.159" v="18122" actId="21"/>
          <ac:cxnSpMkLst>
            <pc:docMk/>
            <pc:sldMk cId="1298993028" sldId="766"/>
            <ac:cxnSpMk id="16" creationId="{D9B1B365-2D93-4D39-8834-6666C959B480}"/>
          </ac:cxnSpMkLst>
        </pc:cxnChg>
        <pc:cxnChg chg="add del mod">
          <ac:chgData name="Matt Kayrish" userId="86b0ed96aac4a264" providerId="LiveId" clId="{1FCD28E5-E868-4621-BAE3-DA1201288C77}" dt="2020-03-28T04:17:34.159" v="18122" actId="21"/>
          <ac:cxnSpMkLst>
            <pc:docMk/>
            <pc:sldMk cId="1298993028" sldId="766"/>
            <ac:cxnSpMk id="23" creationId="{CD4A9733-639B-486C-9195-8DB1CEE2F4B4}"/>
          </ac:cxnSpMkLst>
        </pc:cxnChg>
        <pc:cxnChg chg="add mod">
          <ac:chgData name="Matt Kayrish" userId="86b0ed96aac4a264" providerId="LiveId" clId="{1FCD28E5-E868-4621-BAE3-DA1201288C77}" dt="2020-03-28T04:24:55.351" v="18434" actId="14100"/>
          <ac:cxnSpMkLst>
            <pc:docMk/>
            <pc:sldMk cId="1298993028" sldId="766"/>
            <ac:cxnSpMk id="24" creationId="{B53D2F49-4A9A-4453-AE22-F958517D54AB}"/>
          </ac:cxnSpMkLst>
        </pc:cxnChg>
        <pc:cxnChg chg="add del">
          <ac:chgData name="Matt Kayrish" userId="86b0ed96aac4a264" providerId="LiveId" clId="{1FCD28E5-E868-4621-BAE3-DA1201288C77}" dt="2020-03-28T04:24:34.660" v="18430" actId="478"/>
          <ac:cxnSpMkLst>
            <pc:docMk/>
            <pc:sldMk cId="1298993028" sldId="766"/>
            <ac:cxnSpMk id="26" creationId="{6D4B6F6B-5995-420D-A86A-8C1F6178DF61}"/>
          </ac:cxnSpMkLst>
        </pc:cxnChg>
        <pc:cxnChg chg="add del">
          <ac:chgData name="Matt Kayrish" userId="86b0ed96aac4a264" providerId="LiveId" clId="{1FCD28E5-E868-4621-BAE3-DA1201288C77}" dt="2020-03-28T04:24:30.949" v="18429" actId="478"/>
          <ac:cxnSpMkLst>
            <pc:docMk/>
            <pc:sldMk cId="1298993028" sldId="766"/>
            <ac:cxnSpMk id="29" creationId="{766AAD37-84FF-4F2C-A19C-237592A390D3}"/>
          </ac:cxnSpMkLst>
        </pc:cxnChg>
        <pc:cxnChg chg="add del mod">
          <ac:chgData name="Matt Kayrish" userId="86b0ed96aac4a264" providerId="LiveId" clId="{1FCD28E5-E868-4621-BAE3-DA1201288C77}" dt="2020-03-28T04:23:40.164" v="18417" actId="478"/>
          <ac:cxnSpMkLst>
            <pc:docMk/>
            <pc:sldMk cId="1298993028" sldId="766"/>
            <ac:cxnSpMk id="31" creationId="{2B3F302D-F5AC-4BF6-B57E-9EE2D8855685}"/>
          </ac:cxnSpMkLst>
        </pc:cxnChg>
        <pc:cxnChg chg="add mod">
          <ac:chgData name="Matt Kayrish" userId="86b0ed96aac4a264" providerId="LiveId" clId="{1FCD28E5-E868-4621-BAE3-DA1201288C77}" dt="2020-03-28T04:25:30.911" v="18456" actId="14100"/>
          <ac:cxnSpMkLst>
            <pc:docMk/>
            <pc:sldMk cId="1298993028" sldId="766"/>
            <ac:cxnSpMk id="33" creationId="{5ECDADFA-945B-45C5-AF7C-6D139DBE7E49}"/>
          </ac:cxnSpMkLst>
        </pc:cxnChg>
      </pc:sldChg>
      <pc:sldChg chg="addSp delSp modSp add del ord">
        <pc:chgData name="Matt Kayrish" userId="86b0ed96aac4a264" providerId="LiveId" clId="{1FCD28E5-E868-4621-BAE3-DA1201288C77}" dt="2020-03-16T00:02:14.877" v="9884" actId="2696"/>
        <pc:sldMkLst>
          <pc:docMk/>
          <pc:sldMk cId="2124473640" sldId="767"/>
        </pc:sldMkLst>
        <pc:spChg chg="add del mod">
          <ac:chgData name="Matt Kayrish" userId="86b0ed96aac4a264" providerId="LiveId" clId="{1FCD28E5-E868-4621-BAE3-DA1201288C77}" dt="2020-03-16T00:00:09.906" v="9659" actId="21"/>
          <ac:spMkLst>
            <pc:docMk/>
            <pc:sldMk cId="2124473640" sldId="767"/>
            <ac:spMk id="6" creationId="{D46A36B8-CB9D-41BC-BEA2-C79E7F862492}"/>
          </ac:spMkLst>
        </pc:spChg>
        <pc:spChg chg="add del mod">
          <ac:chgData name="Matt Kayrish" userId="86b0ed96aac4a264" providerId="LiveId" clId="{1FCD28E5-E868-4621-BAE3-DA1201288C77}" dt="2020-03-16T00:00:21.494" v="9662" actId="21"/>
          <ac:spMkLst>
            <pc:docMk/>
            <pc:sldMk cId="2124473640" sldId="767"/>
            <ac:spMk id="13" creationId="{15829EE1-A4A4-43B5-B540-A593F9925AB8}"/>
          </ac:spMkLst>
        </pc:spChg>
        <pc:grpChg chg="add mod">
          <ac:chgData name="Matt Kayrish" userId="86b0ed96aac4a264" providerId="LiveId" clId="{1FCD28E5-E868-4621-BAE3-DA1201288C77}" dt="2020-03-14T06:19:25.032" v="1206" actId="164"/>
          <ac:grpSpMkLst>
            <pc:docMk/>
            <pc:sldMk cId="2124473640" sldId="767"/>
            <ac:grpSpMk id="5" creationId="{2CB19902-78B2-4EC0-A109-B9FB6DBFD5E5}"/>
          </ac:grpSpMkLst>
        </pc:grpChg>
        <pc:graphicFrameChg chg="add del mod modGraphic">
          <ac:chgData name="Matt Kayrish" userId="86b0ed96aac4a264" providerId="LiveId" clId="{1FCD28E5-E868-4621-BAE3-DA1201288C77}" dt="2020-03-14T06:39:22.109" v="1537" actId="478"/>
          <ac:graphicFrameMkLst>
            <pc:docMk/>
            <pc:sldMk cId="2124473640" sldId="767"/>
            <ac:graphicFrameMk id="9" creationId="{83859166-EC07-4D6F-B814-6C5C3B12C840}"/>
          </ac:graphicFrameMkLst>
        </pc:graphicFrameChg>
        <pc:picChg chg="add mod">
          <ac:chgData name="Matt Kayrish" userId="86b0ed96aac4a264" providerId="LiveId" clId="{1FCD28E5-E868-4621-BAE3-DA1201288C77}" dt="2020-03-14T06:19:25.032" v="1206" actId="164"/>
          <ac:picMkLst>
            <pc:docMk/>
            <pc:sldMk cId="2124473640" sldId="767"/>
            <ac:picMk id="3" creationId="{6F192932-D773-4596-BB29-3FC46D90F0A2}"/>
          </ac:picMkLst>
        </pc:picChg>
        <pc:picChg chg="add mod">
          <ac:chgData name="Matt Kayrish" userId="86b0ed96aac4a264" providerId="LiveId" clId="{1FCD28E5-E868-4621-BAE3-DA1201288C77}" dt="2020-03-14T06:19:25.032" v="1206" actId="164"/>
          <ac:picMkLst>
            <pc:docMk/>
            <pc:sldMk cId="2124473640" sldId="767"/>
            <ac:picMk id="4" creationId="{45573831-E727-41A0-B357-96BEEEB08FFC}"/>
          </ac:picMkLst>
        </pc:picChg>
        <pc:picChg chg="del">
          <ac:chgData name="Matt Kayrish" userId="86b0ed96aac4a264" providerId="LiveId" clId="{1FCD28E5-E868-4621-BAE3-DA1201288C77}" dt="2020-03-14T06:19:09.968" v="1203" actId="478"/>
          <ac:picMkLst>
            <pc:docMk/>
            <pc:sldMk cId="2124473640" sldId="767"/>
            <ac:picMk id="11" creationId="{05A3DA09-273E-4CAD-B1D8-3ABA1CDAF94A}"/>
          </ac:picMkLst>
        </pc:picChg>
        <pc:picChg chg="del">
          <ac:chgData name="Matt Kayrish" userId="86b0ed96aac4a264" providerId="LiveId" clId="{1FCD28E5-E868-4621-BAE3-DA1201288C77}" dt="2020-03-14T06:16:45.058" v="1185" actId="478"/>
          <ac:picMkLst>
            <pc:docMk/>
            <pc:sldMk cId="2124473640" sldId="767"/>
            <ac:picMk id="12" creationId="{94D6FC2D-2571-4081-B8CE-C407AE46E5A2}"/>
          </ac:picMkLst>
        </pc:picChg>
      </pc:sldChg>
      <pc:sldChg chg="delSp add del">
        <pc:chgData name="Matt Kayrish" userId="86b0ed96aac4a264" providerId="LiveId" clId="{1FCD28E5-E868-4621-BAE3-DA1201288C77}" dt="2020-03-15T23:59:48.442" v="9657" actId="47"/>
        <pc:sldMkLst>
          <pc:docMk/>
          <pc:sldMk cId="86844867" sldId="768"/>
        </pc:sldMkLst>
        <pc:picChg chg="del">
          <ac:chgData name="Matt Kayrish" userId="86b0ed96aac4a264" providerId="LiveId" clId="{1FCD28E5-E868-4621-BAE3-DA1201288C77}" dt="2020-03-14T06:19:01.635" v="1202" actId="478"/>
          <ac:picMkLst>
            <pc:docMk/>
            <pc:sldMk cId="86844867" sldId="768"/>
            <ac:picMk id="11" creationId="{05A3DA09-273E-4CAD-B1D8-3ABA1CDAF94A}"/>
          </ac:picMkLst>
        </pc:picChg>
      </pc:sldChg>
      <pc:sldChg chg="addSp delSp add del">
        <pc:chgData name="Matt Kayrish" userId="86b0ed96aac4a264" providerId="LiveId" clId="{1FCD28E5-E868-4621-BAE3-DA1201288C77}" dt="2020-03-15T23:59:47.628" v="9656" actId="47"/>
        <pc:sldMkLst>
          <pc:docMk/>
          <pc:sldMk cId="520547806" sldId="769"/>
        </pc:sldMkLst>
        <pc:picChg chg="del">
          <ac:chgData name="Matt Kayrish" userId="86b0ed96aac4a264" providerId="LiveId" clId="{1FCD28E5-E868-4621-BAE3-DA1201288C77}" dt="2020-03-14T06:18:02.718" v="1191" actId="478"/>
          <ac:picMkLst>
            <pc:docMk/>
            <pc:sldMk cId="520547806" sldId="769"/>
            <ac:picMk id="3" creationId="{6F192932-D773-4596-BB29-3FC46D90F0A2}"/>
          </ac:picMkLst>
        </pc:picChg>
        <pc:picChg chg="del">
          <ac:chgData name="Matt Kayrish" userId="86b0ed96aac4a264" providerId="LiveId" clId="{1FCD28E5-E868-4621-BAE3-DA1201288C77}" dt="2020-03-14T06:18:03.953" v="1192" actId="478"/>
          <ac:picMkLst>
            <pc:docMk/>
            <pc:sldMk cId="520547806" sldId="769"/>
            <ac:picMk id="4" creationId="{45573831-E727-41A0-B357-96BEEEB08FFC}"/>
          </ac:picMkLst>
        </pc:picChg>
        <pc:picChg chg="add">
          <ac:chgData name="Matt Kayrish" userId="86b0ed96aac4a264" providerId="LiveId" clId="{1FCD28E5-E868-4621-BAE3-DA1201288C77}" dt="2020-03-14T06:18:05.672" v="1193"/>
          <ac:picMkLst>
            <pc:docMk/>
            <pc:sldMk cId="520547806" sldId="769"/>
            <ac:picMk id="5" creationId="{705D99F1-744B-4EE9-914A-7ED4970A750F}"/>
          </ac:picMkLst>
        </pc:picChg>
        <pc:picChg chg="del">
          <ac:chgData name="Matt Kayrish" userId="86b0ed96aac4a264" providerId="LiveId" clId="{1FCD28E5-E868-4621-BAE3-DA1201288C77}" dt="2020-03-14T06:18:59.138" v="1201" actId="478"/>
          <ac:picMkLst>
            <pc:docMk/>
            <pc:sldMk cId="520547806" sldId="769"/>
            <ac:picMk id="11" creationId="{05A3DA09-273E-4CAD-B1D8-3ABA1CDAF94A}"/>
          </ac:picMkLst>
        </pc:picChg>
      </pc:sldChg>
      <pc:sldChg chg="addSp delSp modSp add del">
        <pc:chgData name="Matt Kayrish" userId="86b0ed96aac4a264" providerId="LiveId" clId="{1FCD28E5-E868-4621-BAE3-DA1201288C77}" dt="2020-03-15T23:59:45.699" v="9655" actId="47"/>
        <pc:sldMkLst>
          <pc:docMk/>
          <pc:sldMk cId="1458595398" sldId="770"/>
        </pc:sldMkLst>
        <pc:picChg chg="add mod">
          <ac:chgData name="Matt Kayrish" userId="86b0ed96aac4a264" providerId="LiveId" clId="{1FCD28E5-E868-4621-BAE3-DA1201288C77}" dt="2020-03-14T06:18:32.974" v="1197" actId="1076"/>
          <ac:picMkLst>
            <pc:docMk/>
            <pc:sldMk cId="1458595398" sldId="770"/>
            <ac:picMk id="3" creationId="{8187FEED-F36D-4141-990F-F6EDAA7A30CE}"/>
          </ac:picMkLst>
        </pc:picChg>
        <pc:picChg chg="add mod">
          <ac:chgData name="Matt Kayrish" userId="86b0ed96aac4a264" providerId="LiveId" clId="{1FCD28E5-E868-4621-BAE3-DA1201288C77}" dt="2020-03-14T06:18:54.445" v="1199" actId="1076"/>
          <ac:picMkLst>
            <pc:docMk/>
            <pc:sldMk cId="1458595398" sldId="770"/>
            <ac:picMk id="4" creationId="{FF791B7C-FE17-42DD-B73F-0C39322475EC}"/>
          </ac:picMkLst>
        </pc:picChg>
        <pc:picChg chg="del">
          <ac:chgData name="Matt Kayrish" userId="86b0ed96aac4a264" providerId="LiveId" clId="{1FCD28E5-E868-4621-BAE3-DA1201288C77}" dt="2020-03-14T06:18:12.143" v="1195" actId="478"/>
          <ac:picMkLst>
            <pc:docMk/>
            <pc:sldMk cId="1458595398" sldId="770"/>
            <ac:picMk id="5" creationId="{705D99F1-744B-4EE9-914A-7ED4970A750F}"/>
          </ac:picMkLst>
        </pc:picChg>
        <pc:picChg chg="del">
          <ac:chgData name="Matt Kayrish" userId="86b0ed96aac4a264" providerId="LiveId" clId="{1FCD28E5-E868-4621-BAE3-DA1201288C77}" dt="2020-03-14T06:18:56.357" v="1200" actId="478"/>
          <ac:picMkLst>
            <pc:docMk/>
            <pc:sldMk cId="1458595398" sldId="770"/>
            <ac:picMk id="11" creationId="{05A3DA09-273E-4CAD-B1D8-3ABA1CDAF94A}"/>
          </ac:picMkLst>
        </pc:picChg>
      </pc:sldChg>
      <pc:sldChg chg="add del">
        <pc:chgData name="Matt Kayrish" userId="86b0ed96aac4a264" providerId="LiveId" clId="{1FCD28E5-E868-4621-BAE3-DA1201288C77}" dt="2020-03-15T23:59:35.236" v="9654" actId="47"/>
        <pc:sldMkLst>
          <pc:docMk/>
          <pc:sldMk cId="696911203" sldId="771"/>
        </pc:sldMkLst>
      </pc:sldChg>
      <pc:sldChg chg="addSp delSp modSp add del">
        <pc:chgData name="Matt Kayrish" userId="86b0ed96aac4a264" providerId="LiveId" clId="{1FCD28E5-E868-4621-BAE3-DA1201288C77}" dt="2020-03-15T22:08:03.521" v="7885" actId="2696"/>
        <pc:sldMkLst>
          <pc:docMk/>
          <pc:sldMk cId="1747271620" sldId="772"/>
        </pc:sldMkLst>
        <pc:picChg chg="add del mod">
          <ac:chgData name="Matt Kayrish" userId="86b0ed96aac4a264" providerId="LiveId" clId="{1FCD28E5-E868-4621-BAE3-DA1201288C77}" dt="2020-03-15T22:07:13.577" v="7879" actId="21"/>
          <ac:picMkLst>
            <pc:docMk/>
            <pc:sldMk cId="1747271620" sldId="772"/>
            <ac:picMk id="5" creationId="{C3447C67-35E8-4FE0-831B-0D3666D1F24B}"/>
          </ac:picMkLst>
        </pc:picChg>
        <pc:picChg chg="del">
          <ac:chgData name="Matt Kayrish" userId="86b0ed96aac4a264" providerId="LiveId" clId="{1FCD28E5-E868-4621-BAE3-DA1201288C77}" dt="2020-03-15T17:21:57.776" v="1715" actId="478"/>
          <ac:picMkLst>
            <pc:docMk/>
            <pc:sldMk cId="1747271620" sldId="772"/>
            <ac:picMk id="10" creationId="{1D43267B-C07E-4DB0-9242-7D8A66C3FB35}"/>
          </ac:picMkLst>
        </pc:picChg>
        <pc:picChg chg="del mod">
          <ac:chgData name="Matt Kayrish" userId="86b0ed96aac4a264" providerId="LiveId" clId="{1FCD28E5-E868-4621-BAE3-DA1201288C77}" dt="2020-03-15T22:06:27.145" v="7874" actId="478"/>
          <ac:picMkLst>
            <pc:docMk/>
            <pc:sldMk cId="1747271620" sldId="772"/>
            <ac:picMk id="11" creationId="{ED14B877-ADB9-4C9A-B5B7-27869CE7F21A}"/>
          </ac:picMkLst>
        </pc:picChg>
        <pc:cxnChg chg="add del mod">
          <ac:chgData name="Matt Kayrish" userId="86b0ed96aac4a264" providerId="LiveId" clId="{1FCD28E5-E868-4621-BAE3-DA1201288C77}" dt="2020-03-15T17:23:38.165" v="1811" actId="478"/>
          <ac:cxnSpMkLst>
            <pc:docMk/>
            <pc:sldMk cId="1747271620" sldId="772"/>
            <ac:cxnSpMk id="12" creationId="{D26B9D08-64B9-4482-9C9F-E24DAE115FC2}"/>
          </ac:cxnSpMkLst>
        </pc:cxnChg>
        <pc:cxnChg chg="add del mod">
          <ac:chgData name="Matt Kayrish" userId="86b0ed96aac4a264" providerId="LiveId" clId="{1FCD28E5-E868-4621-BAE3-DA1201288C77}" dt="2020-03-15T17:24:20.700" v="1814" actId="478"/>
          <ac:cxnSpMkLst>
            <pc:docMk/>
            <pc:sldMk cId="1747271620" sldId="772"/>
            <ac:cxnSpMk id="15" creationId="{22F96F38-0207-4AD2-B8F5-FF43B2C0CD6C}"/>
          </ac:cxnSpMkLst>
        </pc:cxnChg>
        <pc:cxnChg chg="add del mod">
          <ac:chgData name="Matt Kayrish" userId="86b0ed96aac4a264" providerId="LiveId" clId="{1FCD28E5-E868-4621-BAE3-DA1201288C77}" dt="2020-03-15T22:06:29.414" v="7875" actId="478"/>
          <ac:cxnSpMkLst>
            <pc:docMk/>
            <pc:sldMk cId="1747271620" sldId="772"/>
            <ac:cxnSpMk id="18" creationId="{D1F40809-CBC1-452B-9ED9-DA686795403C}"/>
          </ac:cxnSpMkLst>
        </pc:cxnChg>
      </pc:sldChg>
      <pc:sldChg chg="addSp delSp modSp add del">
        <pc:chgData name="Matt Kayrish" userId="86b0ed96aac4a264" providerId="LiveId" clId="{1FCD28E5-E868-4621-BAE3-DA1201288C77}" dt="2020-03-15T22:35:53.916" v="8152" actId="2696"/>
        <pc:sldMkLst>
          <pc:docMk/>
          <pc:sldMk cId="4228176390" sldId="773"/>
        </pc:sldMkLst>
        <pc:spChg chg="add mod">
          <ac:chgData name="Matt Kayrish" userId="86b0ed96aac4a264" providerId="LiveId" clId="{1FCD28E5-E868-4621-BAE3-DA1201288C77}" dt="2020-03-15T17:48:03.812" v="1979" actId="208"/>
          <ac:spMkLst>
            <pc:docMk/>
            <pc:sldMk cId="4228176390" sldId="773"/>
            <ac:spMk id="10" creationId="{77AA27C4-3C7B-4E2B-BE37-21E51B3CEE5D}"/>
          </ac:spMkLst>
        </pc:spChg>
        <pc:spChg chg="add mod">
          <ac:chgData name="Matt Kayrish" userId="86b0ed96aac4a264" providerId="LiveId" clId="{1FCD28E5-E868-4621-BAE3-DA1201288C77}" dt="2020-03-15T17:47:57.230" v="1978" actId="208"/>
          <ac:spMkLst>
            <pc:docMk/>
            <pc:sldMk cId="4228176390" sldId="773"/>
            <ac:spMk id="13" creationId="{DBCCE584-4125-44EB-8A89-6726BA97F197}"/>
          </ac:spMkLst>
        </pc:spChg>
        <pc:picChg chg="del mod">
          <ac:chgData name="Matt Kayrish" userId="86b0ed96aac4a264" providerId="LiveId" clId="{1FCD28E5-E868-4621-BAE3-DA1201288C77}" dt="2020-03-15T22:33:53.312" v="8059" actId="478"/>
          <ac:picMkLst>
            <pc:docMk/>
            <pc:sldMk cId="4228176390" sldId="773"/>
            <ac:picMk id="5" creationId="{C3447C67-35E8-4FE0-831B-0D3666D1F24B}"/>
          </ac:picMkLst>
        </pc:picChg>
        <pc:picChg chg="add del mod">
          <ac:chgData name="Matt Kayrish" userId="86b0ed96aac4a264" providerId="LiveId" clId="{1FCD28E5-E868-4621-BAE3-DA1201288C77}" dt="2020-03-15T22:35:49.780" v="8151" actId="478"/>
          <ac:picMkLst>
            <pc:docMk/>
            <pc:sldMk cId="4228176390" sldId="773"/>
            <ac:picMk id="9" creationId="{CF2DA3B1-E577-415A-952B-F3924042AD11}"/>
          </ac:picMkLst>
        </pc:picChg>
        <pc:picChg chg="del">
          <ac:chgData name="Matt Kayrish" userId="86b0ed96aac4a264" providerId="LiveId" clId="{1FCD28E5-E868-4621-BAE3-DA1201288C77}" dt="2020-03-15T17:24:54.870" v="1819" actId="478"/>
          <ac:picMkLst>
            <pc:docMk/>
            <pc:sldMk cId="4228176390" sldId="773"/>
            <ac:picMk id="11" creationId="{ED14B877-ADB9-4C9A-B5B7-27869CE7F21A}"/>
          </ac:picMkLst>
        </pc:picChg>
        <pc:cxnChg chg="del">
          <ac:chgData name="Matt Kayrish" userId="86b0ed96aac4a264" providerId="LiveId" clId="{1FCD28E5-E868-4621-BAE3-DA1201288C77}" dt="2020-03-15T17:24:54.313" v="1818" actId="478"/>
          <ac:cxnSpMkLst>
            <pc:docMk/>
            <pc:sldMk cId="4228176390" sldId="773"/>
            <ac:cxnSpMk id="18" creationId="{D1F40809-CBC1-452B-9ED9-DA686795403C}"/>
          </ac:cxnSpMkLst>
        </pc:cxnChg>
      </pc:sldChg>
      <pc:sldChg chg="addSp delSp modSp add del">
        <pc:chgData name="Matt Kayrish" userId="86b0ed96aac4a264" providerId="LiveId" clId="{1FCD28E5-E868-4621-BAE3-DA1201288C77}" dt="2020-03-15T22:40:04.593" v="8339" actId="2696"/>
        <pc:sldMkLst>
          <pc:docMk/>
          <pc:sldMk cId="1221960332" sldId="774"/>
        </pc:sldMkLst>
        <pc:spChg chg="add mod">
          <ac:chgData name="Matt Kayrish" userId="86b0ed96aac4a264" providerId="LiveId" clId="{1FCD28E5-E868-4621-BAE3-DA1201288C77}" dt="2020-03-15T18:07:28.017" v="2465" actId="1037"/>
          <ac:spMkLst>
            <pc:docMk/>
            <pc:sldMk cId="1221960332" sldId="774"/>
            <ac:spMk id="17" creationId="{A12B842A-2AAF-49F6-A533-E54BD4EADEA0}"/>
          </ac:spMkLst>
        </pc:spChg>
        <pc:spChg chg="add mod">
          <ac:chgData name="Matt Kayrish" userId="86b0ed96aac4a264" providerId="LiveId" clId="{1FCD28E5-E868-4621-BAE3-DA1201288C77}" dt="2020-03-15T18:07:21.525" v="2439" actId="1035"/>
          <ac:spMkLst>
            <pc:docMk/>
            <pc:sldMk cId="1221960332" sldId="774"/>
            <ac:spMk id="18" creationId="{B40624FB-290F-41B3-B9FB-DBD774082A02}"/>
          </ac:spMkLst>
        </pc:spChg>
        <pc:grpChg chg="mod">
          <ac:chgData name="Matt Kayrish" userId="86b0ed96aac4a264" providerId="LiveId" clId="{1FCD28E5-E868-4621-BAE3-DA1201288C77}" dt="2020-03-15T17:28:00.337" v="1922" actId="1035"/>
          <ac:grpSpMkLst>
            <pc:docMk/>
            <pc:sldMk cId="1221960332" sldId="774"/>
            <ac:grpSpMk id="6" creationId="{1518A4C6-EEDC-40FC-8BAB-C4D1152E4BA0}"/>
          </ac:grpSpMkLst>
        </pc:grpChg>
        <pc:picChg chg="del">
          <ac:chgData name="Matt Kayrish" userId="86b0ed96aac4a264" providerId="LiveId" clId="{1FCD28E5-E868-4621-BAE3-DA1201288C77}" dt="2020-03-15T17:26:30.600" v="1893" actId="478"/>
          <ac:picMkLst>
            <pc:docMk/>
            <pc:sldMk cId="1221960332" sldId="774"/>
            <ac:picMk id="5" creationId="{C3447C67-35E8-4FE0-831B-0D3666D1F24B}"/>
          </ac:picMkLst>
        </pc:picChg>
        <pc:picChg chg="del">
          <ac:chgData name="Matt Kayrish" userId="86b0ed96aac4a264" providerId="LiveId" clId="{1FCD28E5-E868-4621-BAE3-DA1201288C77}" dt="2020-03-15T17:26:31.656" v="1894" actId="478"/>
          <ac:picMkLst>
            <pc:docMk/>
            <pc:sldMk cId="1221960332" sldId="774"/>
            <ac:picMk id="9" creationId="{CF2DA3B1-E577-415A-952B-F3924042AD11}"/>
          </ac:picMkLst>
        </pc:picChg>
        <pc:picChg chg="add del mod">
          <ac:chgData name="Matt Kayrish" userId="86b0ed96aac4a264" providerId="LiveId" clId="{1FCD28E5-E868-4621-BAE3-DA1201288C77}" dt="2020-03-15T17:28:17.433" v="1923" actId="478"/>
          <ac:picMkLst>
            <pc:docMk/>
            <pc:sldMk cId="1221960332" sldId="774"/>
            <ac:picMk id="10" creationId="{A9E55A77-6874-4ED3-B567-85334898D005}"/>
          </ac:picMkLst>
        </pc:picChg>
        <pc:picChg chg="add mod">
          <ac:chgData name="Matt Kayrish" userId="86b0ed96aac4a264" providerId="LiveId" clId="{1FCD28E5-E868-4621-BAE3-DA1201288C77}" dt="2020-03-15T17:28:29.775" v="1927" actId="14100"/>
          <ac:picMkLst>
            <pc:docMk/>
            <pc:sldMk cId="1221960332" sldId="774"/>
            <ac:picMk id="11" creationId="{E9FF7FEA-6004-44BD-864C-ECE33BFE039B}"/>
          </ac:picMkLst>
        </pc:picChg>
        <pc:picChg chg="add mod">
          <ac:chgData name="Matt Kayrish" userId="86b0ed96aac4a264" providerId="LiveId" clId="{1FCD28E5-E868-4621-BAE3-DA1201288C77}" dt="2020-03-15T18:06:35.947" v="2332" actId="14100"/>
          <ac:picMkLst>
            <pc:docMk/>
            <pc:sldMk cId="1221960332" sldId="774"/>
            <ac:picMk id="12" creationId="{67CC04B6-0697-4A73-917A-E3DF3992EF05}"/>
          </ac:picMkLst>
        </pc:picChg>
        <pc:cxnChg chg="add mod">
          <ac:chgData name="Matt Kayrish" userId="86b0ed96aac4a264" providerId="LiveId" clId="{1FCD28E5-E868-4621-BAE3-DA1201288C77}" dt="2020-03-15T18:07:02.736" v="2336" actId="14100"/>
          <ac:cxnSpMkLst>
            <pc:docMk/>
            <pc:sldMk cId="1221960332" sldId="774"/>
            <ac:cxnSpMk id="13" creationId="{20965541-92A4-4B66-8007-35B0C1719016}"/>
          </ac:cxnSpMkLst>
        </pc:cxnChg>
      </pc:sldChg>
      <pc:sldChg chg="addSp delSp modSp add del">
        <pc:chgData name="Matt Kayrish" userId="86b0ed96aac4a264" providerId="LiveId" clId="{1FCD28E5-E868-4621-BAE3-DA1201288C77}" dt="2020-03-15T22:36:01.978" v="8153" actId="2696"/>
        <pc:sldMkLst>
          <pc:docMk/>
          <pc:sldMk cId="2516029119" sldId="775"/>
        </pc:sldMkLst>
        <pc:spChg chg="mod">
          <ac:chgData name="Matt Kayrish" userId="86b0ed96aac4a264" providerId="LiveId" clId="{1FCD28E5-E868-4621-BAE3-DA1201288C77}" dt="2020-03-15T18:02:12.942" v="2094" actId="1037"/>
          <ac:spMkLst>
            <pc:docMk/>
            <pc:sldMk cId="2516029119" sldId="775"/>
            <ac:spMk id="10" creationId="{77AA27C4-3C7B-4E2B-BE37-21E51B3CEE5D}"/>
          </ac:spMkLst>
        </pc:spChg>
        <pc:spChg chg="mod">
          <ac:chgData name="Matt Kayrish" userId="86b0ed96aac4a264" providerId="LiveId" clId="{1FCD28E5-E868-4621-BAE3-DA1201288C77}" dt="2020-03-15T18:02:00.615" v="2086" actId="1038"/>
          <ac:spMkLst>
            <pc:docMk/>
            <pc:sldMk cId="2516029119" sldId="775"/>
            <ac:spMk id="13" creationId="{DBCCE584-4125-44EB-8A89-6726BA97F197}"/>
          </ac:spMkLst>
        </pc:spChg>
        <pc:picChg chg="del">
          <ac:chgData name="Matt Kayrish" userId="86b0ed96aac4a264" providerId="LiveId" clId="{1FCD28E5-E868-4621-BAE3-DA1201288C77}" dt="2020-03-15T17:48:18.171" v="1981" actId="478"/>
          <ac:picMkLst>
            <pc:docMk/>
            <pc:sldMk cId="2516029119" sldId="775"/>
            <ac:picMk id="5" creationId="{C3447C67-35E8-4FE0-831B-0D3666D1F24B}"/>
          </ac:picMkLst>
        </pc:picChg>
        <pc:picChg chg="mod">
          <ac:chgData name="Matt Kayrish" userId="86b0ed96aac4a264" providerId="LiveId" clId="{1FCD28E5-E868-4621-BAE3-DA1201288C77}" dt="2020-03-15T18:01:41.126" v="1982" actId="1076"/>
          <ac:picMkLst>
            <pc:docMk/>
            <pc:sldMk cId="2516029119" sldId="775"/>
            <ac:picMk id="9" creationId="{CF2DA3B1-E577-415A-952B-F3924042AD11}"/>
          </ac:picMkLst>
        </pc:picChg>
        <pc:picChg chg="add mod">
          <ac:chgData name="Matt Kayrish" userId="86b0ed96aac4a264" providerId="LiveId" clId="{1FCD28E5-E868-4621-BAE3-DA1201288C77}" dt="2020-03-15T18:03:39.457" v="2099" actId="14100"/>
          <ac:picMkLst>
            <pc:docMk/>
            <pc:sldMk cId="2516029119" sldId="775"/>
            <ac:picMk id="11" creationId="{3B2DEBCB-B09F-45A9-900F-A5679559510C}"/>
          </ac:picMkLst>
        </pc:picChg>
        <pc:cxnChg chg="add mod">
          <ac:chgData name="Matt Kayrish" userId="86b0ed96aac4a264" providerId="LiveId" clId="{1FCD28E5-E868-4621-BAE3-DA1201288C77}" dt="2020-03-15T18:04:00.731" v="2103" actId="14100"/>
          <ac:cxnSpMkLst>
            <pc:docMk/>
            <pc:sldMk cId="2516029119" sldId="775"/>
            <ac:cxnSpMk id="14" creationId="{FDA1D68A-1DDE-4295-BA9F-BEFD21F3F146}"/>
          </ac:cxnSpMkLst>
        </pc:cxnChg>
      </pc:sldChg>
      <pc:sldChg chg="addSp delSp modSp add del">
        <pc:chgData name="Matt Kayrish" userId="86b0ed96aac4a264" providerId="LiveId" clId="{1FCD28E5-E868-4621-BAE3-DA1201288C77}" dt="2020-03-15T22:36:06.454" v="8154" actId="2696"/>
        <pc:sldMkLst>
          <pc:docMk/>
          <pc:sldMk cId="1368850145" sldId="776"/>
        </pc:sldMkLst>
        <pc:spChg chg="del">
          <ac:chgData name="Matt Kayrish" userId="86b0ed96aac4a264" providerId="LiveId" clId="{1FCD28E5-E868-4621-BAE3-DA1201288C77}" dt="2020-03-15T18:04:14.192" v="2108" actId="478"/>
          <ac:spMkLst>
            <pc:docMk/>
            <pc:sldMk cId="1368850145" sldId="776"/>
            <ac:spMk id="10" creationId="{77AA27C4-3C7B-4E2B-BE37-21E51B3CEE5D}"/>
          </ac:spMkLst>
        </pc:spChg>
        <pc:spChg chg="del">
          <ac:chgData name="Matt Kayrish" userId="86b0ed96aac4a264" providerId="LiveId" clId="{1FCD28E5-E868-4621-BAE3-DA1201288C77}" dt="2020-03-15T18:04:12.975" v="2107" actId="478"/>
          <ac:spMkLst>
            <pc:docMk/>
            <pc:sldMk cId="1368850145" sldId="776"/>
            <ac:spMk id="13" creationId="{DBCCE584-4125-44EB-8A89-6726BA97F197}"/>
          </ac:spMkLst>
        </pc:spChg>
        <pc:picChg chg="add mod">
          <ac:chgData name="Matt Kayrish" userId="86b0ed96aac4a264" providerId="LiveId" clId="{1FCD28E5-E868-4621-BAE3-DA1201288C77}" dt="2020-03-15T18:05:20.846" v="2291" actId="1035"/>
          <ac:picMkLst>
            <pc:docMk/>
            <pc:sldMk cId="1368850145" sldId="776"/>
            <ac:picMk id="5" creationId="{FB954ED9-3EB6-41CA-A9D5-4942064D5C2C}"/>
          </ac:picMkLst>
        </pc:picChg>
        <pc:picChg chg="del">
          <ac:chgData name="Matt Kayrish" userId="86b0ed96aac4a264" providerId="LiveId" clId="{1FCD28E5-E868-4621-BAE3-DA1201288C77}" dt="2020-03-15T18:04:11.551" v="2106" actId="478"/>
          <ac:picMkLst>
            <pc:docMk/>
            <pc:sldMk cId="1368850145" sldId="776"/>
            <ac:picMk id="9" creationId="{CF2DA3B1-E577-415A-952B-F3924042AD11}"/>
          </ac:picMkLst>
        </pc:picChg>
        <pc:picChg chg="mod">
          <ac:chgData name="Matt Kayrish" userId="86b0ed96aac4a264" providerId="LiveId" clId="{1FCD28E5-E868-4621-BAE3-DA1201288C77}" dt="2020-03-15T18:04:18.412" v="2178" actId="1037"/>
          <ac:picMkLst>
            <pc:docMk/>
            <pc:sldMk cId="1368850145" sldId="776"/>
            <ac:picMk id="11" creationId="{3B2DEBCB-B09F-45A9-900F-A5679559510C}"/>
          </ac:picMkLst>
        </pc:picChg>
        <pc:cxnChg chg="del">
          <ac:chgData name="Matt Kayrish" userId="86b0ed96aac4a264" providerId="LiveId" clId="{1FCD28E5-E868-4621-BAE3-DA1201288C77}" dt="2020-03-15T18:04:10.154" v="2105" actId="478"/>
          <ac:cxnSpMkLst>
            <pc:docMk/>
            <pc:sldMk cId="1368850145" sldId="776"/>
            <ac:cxnSpMk id="14" creationId="{FDA1D68A-1DDE-4295-BA9F-BEFD21F3F146}"/>
          </ac:cxnSpMkLst>
        </pc:cxnChg>
      </pc:sldChg>
      <pc:sldChg chg="addSp delSp modSp add del">
        <pc:chgData name="Matt Kayrish" userId="86b0ed96aac4a264" providerId="LiveId" clId="{1FCD28E5-E868-4621-BAE3-DA1201288C77}" dt="2020-03-15T22:40:30.295" v="8344" actId="2696"/>
        <pc:sldMkLst>
          <pc:docMk/>
          <pc:sldMk cId="3040884626" sldId="777"/>
        </pc:sldMkLst>
        <pc:spChg chg="mod">
          <ac:chgData name="Matt Kayrish" userId="86b0ed96aac4a264" providerId="LiveId" clId="{1FCD28E5-E868-4621-BAE3-DA1201288C77}" dt="2020-03-15T18:09:03.533" v="2626" actId="1037"/>
          <ac:spMkLst>
            <pc:docMk/>
            <pc:sldMk cId="3040884626" sldId="777"/>
            <ac:spMk id="17" creationId="{A12B842A-2AAF-49F6-A533-E54BD4EADEA0}"/>
          </ac:spMkLst>
        </pc:spChg>
        <pc:spChg chg="mod">
          <ac:chgData name="Matt Kayrish" userId="86b0ed96aac4a264" providerId="LiveId" clId="{1FCD28E5-E868-4621-BAE3-DA1201288C77}" dt="2020-03-15T18:08:58.252" v="2600" actId="1037"/>
          <ac:spMkLst>
            <pc:docMk/>
            <pc:sldMk cId="3040884626" sldId="777"/>
            <ac:spMk id="18" creationId="{B40624FB-290F-41B3-B9FB-DBD774082A02}"/>
          </ac:spMkLst>
        </pc:spChg>
        <pc:picChg chg="del">
          <ac:chgData name="Matt Kayrish" userId="86b0ed96aac4a264" providerId="LiveId" clId="{1FCD28E5-E868-4621-BAE3-DA1201288C77}" dt="2020-03-15T18:07:44.708" v="2467" actId="478"/>
          <ac:picMkLst>
            <pc:docMk/>
            <pc:sldMk cId="3040884626" sldId="777"/>
            <ac:picMk id="11" creationId="{E9FF7FEA-6004-44BD-864C-ECE33BFE039B}"/>
          </ac:picMkLst>
        </pc:picChg>
        <pc:picChg chg="mod">
          <ac:chgData name="Matt Kayrish" userId="86b0ed96aac4a264" providerId="LiveId" clId="{1FCD28E5-E868-4621-BAE3-DA1201288C77}" dt="2020-03-15T18:08:52.506" v="2586" actId="14100"/>
          <ac:picMkLst>
            <pc:docMk/>
            <pc:sldMk cId="3040884626" sldId="777"/>
            <ac:picMk id="12" creationId="{67CC04B6-0697-4A73-917A-E3DF3992EF05}"/>
          </ac:picMkLst>
        </pc:picChg>
        <pc:picChg chg="add del mod">
          <ac:chgData name="Matt Kayrish" userId="86b0ed96aac4a264" providerId="LiveId" clId="{1FCD28E5-E868-4621-BAE3-DA1201288C77}" dt="2020-03-15T22:40:12.161" v="8340" actId="21"/>
          <ac:picMkLst>
            <pc:docMk/>
            <pc:sldMk cId="3040884626" sldId="777"/>
            <ac:picMk id="14" creationId="{7DF6F711-1EAC-44B6-89E9-C9CD95295C38}"/>
          </ac:picMkLst>
        </pc:picChg>
        <pc:cxnChg chg="mod ord">
          <ac:chgData name="Matt Kayrish" userId="86b0ed96aac4a264" providerId="LiveId" clId="{1FCD28E5-E868-4621-BAE3-DA1201288C77}" dt="2020-03-15T18:10:22.300" v="2634" actId="166"/>
          <ac:cxnSpMkLst>
            <pc:docMk/>
            <pc:sldMk cId="3040884626" sldId="777"/>
            <ac:cxnSpMk id="13" creationId="{20965541-92A4-4B66-8007-35B0C1719016}"/>
          </ac:cxnSpMkLst>
        </pc:cxnChg>
      </pc:sldChg>
      <pc:sldChg chg="addSp delSp modSp add del">
        <pc:chgData name="Matt Kayrish" userId="86b0ed96aac4a264" providerId="LiveId" clId="{1FCD28E5-E868-4621-BAE3-DA1201288C77}" dt="2020-03-15T22:42:33.678" v="8354" actId="2696"/>
        <pc:sldMkLst>
          <pc:docMk/>
          <pc:sldMk cId="2409527308" sldId="778"/>
        </pc:sldMkLst>
        <pc:spChg chg="del">
          <ac:chgData name="Matt Kayrish" userId="86b0ed96aac4a264" providerId="LiveId" clId="{1FCD28E5-E868-4621-BAE3-DA1201288C77}" dt="2020-03-15T18:10:44.703" v="2639" actId="478"/>
          <ac:spMkLst>
            <pc:docMk/>
            <pc:sldMk cId="2409527308" sldId="778"/>
            <ac:spMk id="17" creationId="{A12B842A-2AAF-49F6-A533-E54BD4EADEA0}"/>
          </ac:spMkLst>
        </pc:spChg>
        <pc:spChg chg="del">
          <ac:chgData name="Matt Kayrish" userId="86b0ed96aac4a264" providerId="LiveId" clId="{1FCD28E5-E868-4621-BAE3-DA1201288C77}" dt="2020-03-15T18:10:40.319" v="2637" actId="478"/>
          <ac:spMkLst>
            <pc:docMk/>
            <pc:sldMk cId="2409527308" sldId="778"/>
            <ac:spMk id="18" creationId="{B40624FB-290F-41B3-B9FB-DBD774082A02}"/>
          </ac:spMkLst>
        </pc:spChg>
        <pc:grpChg chg="add mod">
          <ac:chgData name="Matt Kayrish" userId="86b0ed96aac4a264" providerId="LiveId" clId="{1FCD28E5-E868-4621-BAE3-DA1201288C77}" dt="2020-03-15T18:14:23.774" v="2782" actId="164"/>
          <ac:grpSpMkLst>
            <pc:docMk/>
            <pc:sldMk cId="2409527308" sldId="778"/>
            <ac:grpSpMk id="10" creationId="{E24EF5F0-A2BA-4094-92F6-F0A2A643BC0D}"/>
          </ac:grpSpMkLst>
        </pc:grpChg>
        <pc:picChg chg="add mod">
          <ac:chgData name="Matt Kayrish" userId="86b0ed96aac4a264" providerId="LiveId" clId="{1FCD28E5-E868-4621-BAE3-DA1201288C77}" dt="2020-03-15T18:14:23.774" v="2782" actId="164"/>
          <ac:picMkLst>
            <pc:docMk/>
            <pc:sldMk cId="2409527308" sldId="778"/>
            <ac:picMk id="5" creationId="{C248BDB2-F2F6-4291-9AD4-C13EA0EB8526}"/>
          </ac:picMkLst>
        </pc:picChg>
        <pc:picChg chg="add mod">
          <ac:chgData name="Matt Kayrish" userId="86b0ed96aac4a264" providerId="LiveId" clId="{1FCD28E5-E868-4621-BAE3-DA1201288C77}" dt="2020-03-15T18:14:23.774" v="2782" actId="164"/>
          <ac:picMkLst>
            <pc:docMk/>
            <pc:sldMk cId="2409527308" sldId="778"/>
            <ac:picMk id="9" creationId="{8587E835-AE6B-4C8F-AC0E-525DBF4A2A6C}"/>
          </ac:picMkLst>
        </pc:picChg>
        <pc:picChg chg="del">
          <ac:chgData name="Matt Kayrish" userId="86b0ed96aac4a264" providerId="LiveId" clId="{1FCD28E5-E868-4621-BAE3-DA1201288C77}" dt="2020-03-15T18:10:38.759" v="2636" actId="478"/>
          <ac:picMkLst>
            <pc:docMk/>
            <pc:sldMk cId="2409527308" sldId="778"/>
            <ac:picMk id="12" creationId="{67CC04B6-0697-4A73-917A-E3DF3992EF05}"/>
          </ac:picMkLst>
        </pc:picChg>
        <pc:picChg chg="mod">
          <ac:chgData name="Matt Kayrish" userId="86b0ed96aac4a264" providerId="LiveId" clId="{1FCD28E5-E868-4621-BAE3-DA1201288C77}" dt="2020-03-15T18:10:51.870" v="2730" actId="1037"/>
          <ac:picMkLst>
            <pc:docMk/>
            <pc:sldMk cId="2409527308" sldId="778"/>
            <ac:picMk id="14" creationId="{7DF6F711-1EAC-44B6-89E9-C9CD95295C38}"/>
          </ac:picMkLst>
        </pc:picChg>
        <pc:cxnChg chg="del">
          <ac:chgData name="Matt Kayrish" userId="86b0ed96aac4a264" providerId="LiveId" clId="{1FCD28E5-E868-4621-BAE3-DA1201288C77}" dt="2020-03-15T18:10:43.407" v="2638" actId="478"/>
          <ac:cxnSpMkLst>
            <pc:docMk/>
            <pc:sldMk cId="2409527308" sldId="778"/>
            <ac:cxnSpMk id="13" creationId="{20965541-92A4-4B66-8007-35B0C1719016}"/>
          </ac:cxnSpMkLst>
        </pc:cxnChg>
      </pc:sldChg>
      <pc:sldChg chg="addSp delSp modSp add del">
        <pc:chgData name="Matt Kayrish" userId="86b0ed96aac4a264" providerId="LiveId" clId="{1FCD28E5-E868-4621-BAE3-DA1201288C77}" dt="2020-03-15T22:50:49.632" v="8539" actId="2696"/>
        <pc:sldMkLst>
          <pc:docMk/>
          <pc:sldMk cId="4262005176" sldId="779"/>
        </pc:sldMkLst>
        <pc:spChg chg="add mod">
          <ac:chgData name="Matt Kayrish" userId="86b0ed96aac4a264" providerId="LiveId" clId="{1FCD28E5-E868-4621-BAE3-DA1201288C77}" dt="2020-03-15T19:32:47.288" v="2811" actId="1038"/>
          <ac:spMkLst>
            <pc:docMk/>
            <pc:sldMk cId="4262005176" sldId="779"/>
            <ac:spMk id="13" creationId="{0B4CE812-EA3E-46F2-B9B0-B5CDDB557382}"/>
          </ac:spMkLst>
        </pc:spChg>
        <pc:spChg chg="add mod">
          <ac:chgData name="Matt Kayrish" userId="86b0ed96aac4a264" providerId="LiveId" clId="{1FCD28E5-E868-4621-BAE3-DA1201288C77}" dt="2020-03-15T19:33:20.933" v="2818" actId="1076"/>
          <ac:spMkLst>
            <pc:docMk/>
            <pc:sldMk cId="4262005176" sldId="779"/>
            <ac:spMk id="15" creationId="{DBE955F2-8560-4C85-8EEF-BD398E98B143}"/>
          </ac:spMkLst>
        </pc:spChg>
        <pc:spChg chg="add mod">
          <ac:chgData name="Matt Kayrish" userId="86b0ed96aac4a264" providerId="LiveId" clId="{1FCD28E5-E868-4621-BAE3-DA1201288C77}" dt="2020-03-15T19:33:09.470" v="2817" actId="1076"/>
          <ac:spMkLst>
            <pc:docMk/>
            <pc:sldMk cId="4262005176" sldId="779"/>
            <ac:spMk id="16" creationId="{D7481D6D-9F82-4D53-8A17-61F28ABDF847}"/>
          </ac:spMkLst>
        </pc:spChg>
        <pc:spChg chg="add mod">
          <ac:chgData name="Matt Kayrish" userId="86b0ed96aac4a264" providerId="LiveId" clId="{1FCD28E5-E868-4621-BAE3-DA1201288C77}" dt="2020-03-15T19:33:02.686" v="2816" actId="1076"/>
          <ac:spMkLst>
            <pc:docMk/>
            <pc:sldMk cId="4262005176" sldId="779"/>
            <ac:spMk id="17" creationId="{915DC90B-0414-4A8E-B6AE-3A7F63551612}"/>
          </ac:spMkLst>
        </pc:spChg>
        <pc:grpChg chg="del">
          <ac:chgData name="Matt Kayrish" userId="86b0ed96aac4a264" providerId="LiveId" clId="{1FCD28E5-E868-4621-BAE3-DA1201288C77}" dt="2020-03-15T19:29:10.243" v="2787" actId="478"/>
          <ac:grpSpMkLst>
            <pc:docMk/>
            <pc:sldMk cId="4262005176" sldId="779"/>
            <ac:grpSpMk id="10" creationId="{E24EF5F0-A2BA-4094-92F6-F0A2A643BC0D}"/>
          </ac:grpSpMkLst>
        </pc:grpChg>
        <pc:picChg chg="add mod">
          <ac:chgData name="Matt Kayrish" userId="86b0ed96aac4a264" providerId="LiveId" clId="{1FCD28E5-E868-4621-BAE3-DA1201288C77}" dt="2020-03-15T19:31:50.792" v="2796" actId="14100"/>
          <ac:picMkLst>
            <pc:docMk/>
            <pc:sldMk cId="4262005176" sldId="779"/>
            <ac:picMk id="11" creationId="{E111F9C0-0E4C-45BB-8177-89E54F10D6FC}"/>
          </ac:picMkLst>
        </pc:picChg>
        <pc:picChg chg="add mod">
          <ac:chgData name="Matt Kayrish" userId="86b0ed96aac4a264" providerId="LiveId" clId="{1FCD28E5-E868-4621-BAE3-DA1201288C77}" dt="2020-03-15T19:32:09.442" v="2799" actId="14100"/>
          <ac:picMkLst>
            <pc:docMk/>
            <pc:sldMk cId="4262005176" sldId="779"/>
            <ac:picMk id="12" creationId="{AFD393EF-4588-4421-A71F-2A810F4F4B50}"/>
          </ac:picMkLst>
        </pc:picChg>
        <pc:picChg chg="del">
          <ac:chgData name="Matt Kayrish" userId="86b0ed96aac4a264" providerId="LiveId" clId="{1FCD28E5-E868-4621-BAE3-DA1201288C77}" dt="2020-03-15T19:29:08.087" v="2786" actId="478"/>
          <ac:picMkLst>
            <pc:docMk/>
            <pc:sldMk cId="4262005176" sldId="779"/>
            <ac:picMk id="14" creationId="{7DF6F711-1EAC-44B6-89E9-C9CD95295C38}"/>
          </ac:picMkLst>
        </pc:picChg>
      </pc:sldChg>
      <pc:sldChg chg="addSp delSp modSp add del">
        <pc:chgData name="Matt Kayrish" userId="86b0ed96aac4a264" providerId="LiveId" clId="{1FCD28E5-E868-4621-BAE3-DA1201288C77}" dt="2020-03-15T22:50:56.494" v="8540" actId="2696"/>
        <pc:sldMkLst>
          <pc:docMk/>
          <pc:sldMk cId="371383533" sldId="780"/>
        </pc:sldMkLst>
        <pc:spChg chg="mod">
          <ac:chgData name="Matt Kayrish" userId="86b0ed96aac4a264" providerId="LiveId" clId="{1FCD28E5-E868-4621-BAE3-DA1201288C77}" dt="2020-03-15T19:33:38.933" v="2821" actId="1076"/>
          <ac:spMkLst>
            <pc:docMk/>
            <pc:sldMk cId="371383533" sldId="780"/>
            <ac:spMk id="2" creationId="{00000000-0000-0000-0000-000000000000}"/>
          </ac:spMkLst>
        </pc:spChg>
        <pc:spChg chg="mod">
          <ac:chgData name="Matt Kayrish" userId="86b0ed96aac4a264" providerId="LiveId" clId="{1FCD28E5-E868-4621-BAE3-DA1201288C77}" dt="2020-03-15T19:34:02.307" v="2909" actId="1038"/>
          <ac:spMkLst>
            <pc:docMk/>
            <pc:sldMk cId="371383533" sldId="780"/>
            <ac:spMk id="13" creationId="{0B4CE812-EA3E-46F2-B9B0-B5CDDB557382}"/>
          </ac:spMkLst>
        </pc:spChg>
        <pc:spChg chg="mod">
          <ac:chgData name="Matt Kayrish" userId="86b0ed96aac4a264" providerId="LiveId" clId="{1FCD28E5-E868-4621-BAE3-DA1201288C77}" dt="2020-03-15T19:34:02.307" v="2909" actId="1038"/>
          <ac:spMkLst>
            <pc:docMk/>
            <pc:sldMk cId="371383533" sldId="780"/>
            <ac:spMk id="15" creationId="{DBE955F2-8560-4C85-8EEF-BD398E98B143}"/>
          </ac:spMkLst>
        </pc:spChg>
        <pc:spChg chg="mod">
          <ac:chgData name="Matt Kayrish" userId="86b0ed96aac4a264" providerId="LiveId" clId="{1FCD28E5-E868-4621-BAE3-DA1201288C77}" dt="2020-03-15T19:34:02.307" v="2909" actId="1038"/>
          <ac:spMkLst>
            <pc:docMk/>
            <pc:sldMk cId="371383533" sldId="780"/>
            <ac:spMk id="16" creationId="{D7481D6D-9F82-4D53-8A17-61F28ABDF847}"/>
          </ac:spMkLst>
        </pc:spChg>
        <pc:spChg chg="mod">
          <ac:chgData name="Matt Kayrish" userId="86b0ed96aac4a264" providerId="LiveId" clId="{1FCD28E5-E868-4621-BAE3-DA1201288C77}" dt="2020-03-15T19:34:02.307" v="2909" actId="1038"/>
          <ac:spMkLst>
            <pc:docMk/>
            <pc:sldMk cId="371383533" sldId="780"/>
            <ac:spMk id="17" creationId="{915DC90B-0414-4A8E-B6AE-3A7F63551612}"/>
          </ac:spMkLst>
        </pc:spChg>
        <pc:spChg chg="add mod">
          <ac:chgData name="Matt Kayrish" userId="86b0ed96aac4a264" providerId="LiveId" clId="{1FCD28E5-E868-4621-BAE3-DA1201288C77}" dt="2020-03-15T19:39:23.867" v="3017" actId="1036"/>
          <ac:spMkLst>
            <pc:docMk/>
            <pc:sldMk cId="371383533" sldId="780"/>
            <ac:spMk id="18" creationId="{3DCFE7F8-539F-40AF-9527-87F1D419C553}"/>
          </ac:spMkLst>
        </pc:spChg>
        <pc:spChg chg="add mod">
          <ac:chgData name="Matt Kayrish" userId="86b0ed96aac4a264" providerId="LiveId" clId="{1FCD28E5-E868-4621-BAE3-DA1201288C77}" dt="2020-03-15T19:39:31.457" v="3056" actId="1038"/>
          <ac:spMkLst>
            <pc:docMk/>
            <pc:sldMk cId="371383533" sldId="780"/>
            <ac:spMk id="19" creationId="{6734B80D-D602-4915-91A4-997F817AB7F3}"/>
          </ac:spMkLst>
        </pc:spChg>
        <pc:picChg chg="add mod">
          <ac:chgData name="Matt Kayrish" userId="86b0ed96aac4a264" providerId="LiveId" clId="{1FCD28E5-E868-4621-BAE3-DA1201288C77}" dt="2020-03-15T19:35:27.061" v="2913" actId="14100"/>
          <ac:picMkLst>
            <pc:docMk/>
            <pc:sldMk cId="371383533" sldId="780"/>
            <ac:picMk id="5" creationId="{D855B6E9-D155-433B-8CCD-43F94E439CF3}"/>
          </ac:picMkLst>
        </pc:picChg>
        <pc:picChg chg="del">
          <ac:chgData name="Matt Kayrish" userId="86b0ed96aac4a264" providerId="LiveId" clId="{1FCD28E5-E868-4621-BAE3-DA1201288C77}" dt="2020-03-15T19:33:36.217" v="2820" actId="478"/>
          <ac:picMkLst>
            <pc:docMk/>
            <pc:sldMk cId="371383533" sldId="780"/>
            <ac:picMk id="11" creationId="{E111F9C0-0E4C-45BB-8177-89E54F10D6FC}"/>
          </ac:picMkLst>
        </pc:picChg>
        <pc:picChg chg="mod">
          <ac:chgData name="Matt Kayrish" userId="86b0ed96aac4a264" providerId="LiveId" clId="{1FCD28E5-E868-4621-BAE3-DA1201288C77}" dt="2020-03-15T19:34:02.307" v="2909" actId="1038"/>
          <ac:picMkLst>
            <pc:docMk/>
            <pc:sldMk cId="371383533" sldId="780"/>
            <ac:picMk id="12" creationId="{AFD393EF-4588-4421-A71F-2A810F4F4B50}"/>
          </ac:picMkLst>
        </pc:picChg>
        <pc:cxnChg chg="add mod">
          <ac:chgData name="Matt Kayrish" userId="86b0ed96aac4a264" providerId="LiveId" clId="{1FCD28E5-E868-4621-BAE3-DA1201288C77}" dt="2020-03-15T19:35:47.712" v="2915" actId="208"/>
          <ac:cxnSpMkLst>
            <pc:docMk/>
            <pc:sldMk cId="371383533" sldId="780"/>
            <ac:cxnSpMk id="10" creationId="{64605384-D0A7-4F62-9B31-9BB79B8213DA}"/>
          </ac:cxnSpMkLst>
        </pc:cxnChg>
      </pc:sldChg>
      <pc:sldChg chg="addSp delSp modSp add del">
        <pc:chgData name="Matt Kayrish" userId="86b0ed96aac4a264" providerId="LiveId" clId="{1FCD28E5-E868-4621-BAE3-DA1201288C77}" dt="2020-03-15T22:56:37.857" v="8677" actId="2696"/>
        <pc:sldMkLst>
          <pc:docMk/>
          <pc:sldMk cId="2416393207" sldId="781"/>
        </pc:sldMkLst>
        <pc:spChg chg="del">
          <ac:chgData name="Matt Kayrish" userId="86b0ed96aac4a264" providerId="LiveId" clId="{1FCD28E5-E868-4621-BAE3-DA1201288C77}" dt="2020-03-15T19:39:43.076" v="3059" actId="478"/>
          <ac:spMkLst>
            <pc:docMk/>
            <pc:sldMk cId="2416393207" sldId="781"/>
            <ac:spMk id="13" creationId="{0B4CE812-EA3E-46F2-B9B0-B5CDDB557382}"/>
          </ac:spMkLst>
        </pc:spChg>
        <pc:spChg chg="del">
          <ac:chgData name="Matt Kayrish" userId="86b0ed96aac4a264" providerId="LiveId" clId="{1FCD28E5-E868-4621-BAE3-DA1201288C77}" dt="2020-03-15T19:39:46.485" v="3062" actId="478"/>
          <ac:spMkLst>
            <pc:docMk/>
            <pc:sldMk cId="2416393207" sldId="781"/>
            <ac:spMk id="15" creationId="{DBE955F2-8560-4C85-8EEF-BD398E98B143}"/>
          </ac:spMkLst>
        </pc:spChg>
        <pc:spChg chg="del">
          <ac:chgData name="Matt Kayrish" userId="86b0ed96aac4a264" providerId="LiveId" clId="{1FCD28E5-E868-4621-BAE3-DA1201288C77}" dt="2020-03-15T19:39:47.536" v="3063" actId="478"/>
          <ac:spMkLst>
            <pc:docMk/>
            <pc:sldMk cId="2416393207" sldId="781"/>
            <ac:spMk id="16" creationId="{D7481D6D-9F82-4D53-8A17-61F28ABDF847}"/>
          </ac:spMkLst>
        </pc:spChg>
        <pc:spChg chg="del">
          <ac:chgData name="Matt Kayrish" userId="86b0ed96aac4a264" providerId="LiveId" clId="{1FCD28E5-E868-4621-BAE3-DA1201288C77}" dt="2020-03-15T19:39:45.305" v="3061" actId="478"/>
          <ac:spMkLst>
            <pc:docMk/>
            <pc:sldMk cId="2416393207" sldId="781"/>
            <ac:spMk id="17" creationId="{915DC90B-0414-4A8E-B6AE-3A7F63551612}"/>
          </ac:spMkLst>
        </pc:spChg>
        <pc:spChg chg="mod">
          <ac:chgData name="Matt Kayrish" userId="86b0ed96aac4a264" providerId="LiveId" clId="{1FCD28E5-E868-4621-BAE3-DA1201288C77}" dt="2020-03-15T19:39:58.463" v="3152" actId="1037"/>
          <ac:spMkLst>
            <pc:docMk/>
            <pc:sldMk cId="2416393207" sldId="781"/>
            <ac:spMk id="18" creationId="{3DCFE7F8-539F-40AF-9527-87F1D419C553}"/>
          </ac:spMkLst>
        </pc:spChg>
        <pc:spChg chg="mod">
          <ac:chgData name="Matt Kayrish" userId="86b0ed96aac4a264" providerId="LiveId" clId="{1FCD28E5-E868-4621-BAE3-DA1201288C77}" dt="2020-03-15T19:39:58.463" v="3152" actId="1037"/>
          <ac:spMkLst>
            <pc:docMk/>
            <pc:sldMk cId="2416393207" sldId="781"/>
            <ac:spMk id="19" creationId="{6734B80D-D602-4915-91A4-997F817AB7F3}"/>
          </ac:spMkLst>
        </pc:spChg>
        <pc:grpChg chg="mod">
          <ac:chgData name="Matt Kayrish" userId="86b0ed96aac4a264" providerId="LiveId" clId="{1FCD28E5-E868-4621-BAE3-DA1201288C77}" dt="2020-03-15T19:41:53.845" v="3191" actId="1037"/>
          <ac:grpSpMkLst>
            <pc:docMk/>
            <pc:sldMk cId="2416393207" sldId="781"/>
            <ac:grpSpMk id="6" creationId="{1518A4C6-EEDC-40FC-8BAB-C4D1152E4BA0}"/>
          </ac:grpSpMkLst>
        </pc:grpChg>
        <pc:picChg chg="mod">
          <ac:chgData name="Matt Kayrish" userId="86b0ed96aac4a264" providerId="LiveId" clId="{1FCD28E5-E868-4621-BAE3-DA1201288C77}" dt="2020-03-15T19:39:58.463" v="3152" actId="1037"/>
          <ac:picMkLst>
            <pc:docMk/>
            <pc:sldMk cId="2416393207" sldId="781"/>
            <ac:picMk id="5" creationId="{D855B6E9-D155-433B-8CCD-43F94E439CF3}"/>
          </ac:picMkLst>
        </pc:picChg>
        <pc:picChg chg="add mod">
          <ac:chgData name="Matt Kayrish" userId="86b0ed96aac4a264" providerId="LiveId" clId="{1FCD28E5-E868-4621-BAE3-DA1201288C77}" dt="2020-03-15T19:42:16.932" v="3251" actId="14100"/>
          <ac:picMkLst>
            <pc:docMk/>
            <pc:sldMk cId="2416393207" sldId="781"/>
            <ac:picMk id="9" creationId="{44A2A7F9-68F7-40BE-9BC0-869054CB5CD2}"/>
          </ac:picMkLst>
        </pc:picChg>
        <pc:picChg chg="add mod">
          <ac:chgData name="Matt Kayrish" userId="86b0ed96aac4a264" providerId="LiveId" clId="{1FCD28E5-E868-4621-BAE3-DA1201288C77}" dt="2020-03-15T19:42:13.299" v="3250" actId="14100"/>
          <ac:picMkLst>
            <pc:docMk/>
            <pc:sldMk cId="2416393207" sldId="781"/>
            <ac:picMk id="11" creationId="{26195B59-AD6E-4B68-8CA4-11AFFA7C2B7B}"/>
          </ac:picMkLst>
        </pc:picChg>
        <pc:picChg chg="del">
          <ac:chgData name="Matt Kayrish" userId="86b0ed96aac4a264" providerId="LiveId" clId="{1FCD28E5-E868-4621-BAE3-DA1201288C77}" dt="2020-03-15T19:39:41.523" v="3058" actId="478"/>
          <ac:picMkLst>
            <pc:docMk/>
            <pc:sldMk cId="2416393207" sldId="781"/>
            <ac:picMk id="12" creationId="{AFD393EF-4588-4421-A71F-2A810F4F4B50}"/>
          </ac:picMkLst>
        </pc:picChg>
        <pc:cxnChg chg="del">
          <ac:chgData name="Matt Kayrish" userId="86b0ed96aac4a264" providerId="LiveId" clId="{1FCD28E5-E868-4621-BAE3-DA1201288C77}" dt="2020-03-15T19:39:44.355" v="3060" actId="478"/>
          <ac:cxnSpMkLst>
            <pc:docMk/>
            <pc:sldMk cId="2416393207" sldId="781"/>
            <ac:cxnSpMk id="10" creationId="{64605384-D0A7-4F62-9B31-9BB79B8213DA}"/>
          </ac:cxnSpMkLst>
        </pc:cxnChg>
      </pc:sldChg>
      <pc:sldChg chg="addSp delSp modSp add del ord">
        <pc:chgData name="Matt Kayrish" userId="86b0ed96aac4a264" providerId="LiveId" clId="{1FCD28E5-E868-4621-BAE3-DA1201288C77}" dt="2020-03-15T22:56:46.271" v="8678" actId="2696"/>
        <pc:sldMkLst>
          <pc:docMk/>
          <pc:sldMk cId="520463197" sldId="782"/>
        </pc:sldMkLst>
        <pc:spChg chg="del">
          <ac:chgData name="Matt Kayrish" userId="86b0ed96aac4a264" providerId="LiveId" clId="{1FCD28E5-E868-4621-BAE3-DA1201288C77}" dt="2020-03-15T19:42:39.879" v="3254" actId="478"/>
          <ac:spMkLst>
            <pc:docMk/>
            <pc:sldMk cId="520463197" sldId="782"/>
            <ac:spMk id="18" creationId="{3DCFE7F8-539F-40AF-9527-87F1D419C553}"/>
          </ac:spMkLst>
        </pc:spChg>
        <pc:spChg chg="del">
          <ac:chgData name="Matt Kayrish" userId="86b0ed96aac4a264" providerId="LiveId" clId="{1FCD28E5-E868-4621-BAE3-DA1201288C77}" dt="2020-03-15T19:42:40.945" v="3255" actId="478"/>
          <ac:spMkLst>
            <pc:docMk/>
            <pc:sldMk cId="520463197" sldId="782"/>
            <ac:spMk id="19" creationId="{6734B80D-D602-4915-91A4-997F817AB7F3}"/>
          </ac:spMkLst>
        </pc:spChg>
        <pc:picChg chg="del">
          <ac:chgData name="Matt Kayrish" userId="86b0ed96aac4a264" providerId="LiveId" clId="{1FCD28E5-E868-4621-BAE3-DA1201288C77}" dt="2020-03-15T19:42:37.727" v="3253" actId="478"/>
          <ac:picMkLst>
            <pc:docMk/>
            <pc:sldMk cId="520463197" sldId="782"/>
            <ac:picMk id="5" creationId="{D855B6E9-D155-433B-8CCD-43F94E439CF3}"/>
          </ac:picMkLst>
        </pc:picChg>
        <pc:picChg chg="mod">
          <ac:chgData name="Matt Kayrish" userId="86b0ed96aac4a264" providerId="LiveId" clId="{1FCD28E5-E868-4621-BAE3-DA1201288C77}" dt="2020-03-15T19:42:47.885" v="3334" actId="1037"/>
          <ac:picMkLst>
            <pc:docMk/>
            <pc:sldMk cId="520463197" sldId="782"/>
            <ac:picMk id="9" creationId="{44A2A7F9-68F7-40BE-9BC0-869054CB5CD2}"/>
          </ac:picMkLst>
        </pc:picChg>
        <pc:picChg chg="add mod">
          <ac:chgData name="Matt Kayrish" userId="86b0ed96aac4a264" providerId="LiveId" clId="{1FCD28E5-E868-4621-BAE3-DA1201288C77}" dt="2020-03-15T19:43:27.949" v="3337" actId="1076"/>
          <ac:picMkLst>
            <pc:docMk/>
            <pc:sldMk cId="520463197" sldId="782"/>
            <ac:picMk id="10" creationId="{B19655CD-4DE2-4729-A108-D4A731EC5B30}"/>
          </ac:picMkLst>
        </pc:picChg>
        <pc:picChg chg="mod">
          <ac:chgData name="Matt Kayrish" userId="86b0ed96aac4a264" providerId="LiveId" clId="{1FCD28E5-E868-4621-BAE3-DA1201288C77}" dt="2020-03-15T19:42:47.885" v="3334" actId="1037"/>
          <ac:picMkLst>
            <pc:docMk/>
            <pc:sldMk cId="520463197" sldId="782"/>
            <ac:picMk id="11" creationId="{26195B59-AD6E-4B68-8CA4-11AFFA7C2B7B}"/>
          </ac:picMkLst>
        </pc:picChg>
      </pc:sldChg>
      <pc:sldChg chg="addSp delSp modSp add del">
        <pc:chgData name="Matt Kayrish" userId="86b0ed96aac4a264" providerId="LiveId" clId="{1FCD28E5-E868-4621-BAE3-DA1201288C77}" dt="2020-03-15T23:05:22.637" v="8916" actId="2696"/>
        <pc:sldMkLst>
          <pc:docMk/>
          <pc:sldMk cId="4185375797" sldId="783"/>
        </pc:sldMkLst>
        <pc:picChg chg="del">
          <ac:chgData name="Matt Kayrish" userId="86b0ed96aac4a264" providerId="LiveId" clId="{1FCD28E5-E868-4621-BAE3-DA1201288C77}" dt="2020-03-15T22:56:53.123" v="8679" actId="478"/>
          <ac:picMkLst>
            <pc:docMk/>
            <pc:sldMk cId="4185375797" sldId="783"/>
            <ac:picMk id="5" creationId="{D855B6E9-D155-433B-8CCD-43F94E439CF3}"/>
          </ac:picMkLst>
        </pc:picChg>
        <pc:picChg chg="del">
          <ac:chgData name="Matt Kayrish" userId="86b0ed96aac4a264" providerId="LiveId" clId="{1FCD28E5-E868-4621-BAE3-DA1201288C77}" dt="2020-03-15T19:43:52.629" v="3339" actId="478"/>
          <ac:picMkLst>
            <pc:docMk/>
            <pc:sldMk cId="4185375797" sldId="783"/>
            <ac:picMk id="9" creationId="{44A2A7F9-68F7-40BE-9BC0-869054CB5CD2}"/>
          </ac:picMkLst>
        </pc:picChg>
        <pc:picChg chg="add del mod">
          <ac:chgData name="Matt Kayrish" userId="86b0ed96aac4a264" providerId="LiveId" clId="{1FCD28E5-E868-4621-BAE3-DA1201288C77}" dt="2020-03-15T22:57:16.144" v="8686" actId="21"/>
          <ac:picMkLst>
            <pc:docMk/>
            <pc:sldMk cId="4185375797" sldId="783"/>
            <ac:picMk id="10" creationId="{A99246C8-145B-4BCC-882F-94EFFB0BB31D}"/>
          </ac:picMkLst>
        </pc:picChg>
        <pc:picChg chg="del">
          <ac:chgData name="Matt Kayrish" userId="86b0ed96aac4a264" providerId="LiveId" clId="{1FCD28E5-E868-4621-BAE3-DA1201288C77}" dt="2020-03-15T19:43:54.393" v="3340" actId="478"/>
          <ac:picMkLst>
            <pc:docMk/>
            <pc:sldMk cId="4185375797" sldId="783"/>
            <ac:picMk id="11" creationId="{26195B59-AD6E-4B68-8CA4-11AFFA7C2B7B}"/>
          </ac:picMkLst>
        </pc:picChg>
        <pc:picChg chg="add del mod">
          <ac:chgData name="Matt Kayrish" userId="86b0ed96aac4a264" providerId="LiveId" clId="{1FCD28E5-E868-4621-BAE3-DA1201288C77}" dt="2020-03-15T22:57:16.144" v="8686" actId="21"/>
          <ac:picMkLst>
            <pc:docMk/>
            <pc:sldMk cId="4185375797" sldId="783"/>
            <ac:picMk id="12" creationId="{25A36AF4-866D-4FC3-93FC-1851183D1718}"/>
          </ac:picMkLst>
        </pc:picChg>
        <pc:cxnChg chg="add mod">
          <ac:chgData name="Matt Kayrish" userId="86b0ed96aac4a264" providerId="LiveId" clId="{1FCD28E5-E868-4621-BAE3-DA1201288C77}" dt="2020-03-15T19:46:51.322" v="3367" actId="14100"/>
          <ac:cxnSpMkLst>
            <pc:docMk/>
            <pc:sldMk cId="4185375797" sldId="783"/>
            <ac:cxnSpMk id="15" creationId="{B73B652D-3639-4174-A06E-46D396E52FB2}"/>
          </ac:cxnSpMkLst>
        </pc:cxnChg>
      </pc:sldChg>
      <pc:sldChg chg="addSp delSp modSp add del ord">
        <pc:chgData name="Matt Kayrish" userId="86b0ed96aac4a264" providerId="LiveId" clId="{1FCD28E5-E868-4621-BAE3-DA1201288C77}" dt="2020-03-15T23:34:58.221" v="9173" actId="2696"/>
        <pc:sldMkLst>
          <pc:docMk/>
          <pc:sldMk cId="452866135" sldId="784"/>
        </pc:sldMkLst>
        <pc:spChg chg="del">
          <ac:chgData name="Matt Kayrish" userId="86b0ed96aac4a264" providerId="LiveId" clId="{1FCD28E5-E868-4621-BAE3-DA1201288C77}" dt="2020-03-15T19:47:16.599" v="3373" actId="478"/>
          <ac:spMkLst>
            <pc:docMk/>
            <pc:sldMk cId="452866135" sldId="784"/>
            <ac:spMk id="18" creationId="{3DCFE7F8-539F-40AF-9527-87F1D419C553}"/>
          </ac:spMkLst>
        </pc:spChg>
        <pc:spChg chg="del">
          <ac:chgData name="Matt Kayrish" userId="86b0ed96aac4a264" providerId="LiveId" clId="{1FCD28E5-E868-4621-BAE3-DA1201288C77}" dt="2020-03-15T19:47:15.439" v="3372" actId="478"/>
          <ac:spMkLst>
            <pc:docMk/>
            <pc:sldMk cId="452866135" sldId="784"/>
            <ac:spMk id="19" creationId="{6734B80D-D602-4915-91A4-997F817AB7F3}"/>
          </ac:spMkLst>
        </pc:spChg>
        <pc:grpChg chg="add mod">
          <ac:chgData name="Matt Kayrish" userId="86b0ed96aac4a264" providerId="LiveId" clId="{1FCD28E5-E868-4621-BAE3-DA1201288C77}" dt="2020-03-15T23:05:33.601" v="8917" actId="164"/>
          <ac:grpSpMkLst>
            <pc:docMk/>
            <pc:sldMk cId="452866135" sldId="784"/>
            <ac:grpSpMk id="22" creationId="{1987B90A-472B-48E5-A245-630C81CAA9A2}"/>
          </ac:grpSpMkLst>
        </pc:grpChg>
        <pc:picChg chg="del">
          <ac:chgData name="Matt Kayrish" userId="86b0ed96aac4a264" providerId="LiveId" clId="{1FCD28E5-E868-4621-BAE3-DA1201288C77}" dt="2020-03-15T19:47:14.291" v="3371" actId="478"/>
          <ac:picMkLst>
            <pc:docMk/>
            <pc:sldMk cId="452866135" sldId="784"/>
            <ac:picMk id="5" creationId="{D855B6E9-D155-433B-8CCD-43F94E439CF3}"/>
          </ac:picMkLst>
        </pc:picChg>
        <pc:picChg chg="add mod ord">
          <ac:chgData name="Matt Kayrish" userId="86b0ed96aac4a264" providerId="LiveId" clId="{1FCD28E5-E868-4621-BAE3-DA1201288C77}" dt="2020-03-15T23:05:33.601" v="8917" actId="164"/>
          <ac:picMkLst>
            <pc:docMk/>
            <pc:sldMk cId="452866135" sldId="784"/>
            <ac:picMk id="14" creationId="{C09A08EF-3353-4286-B31C-BEFA56308ECA}"/>
          </ac:picMkLst>
        </pc:picChg>
        <pc:picChg chg="add mod">
          <ac:chgData name="Matt Kayrish" userId="86b0ed96aac4a264" providerId="LiveId" clId="{1FCD28E5-E868-4621-BAE3-DA1201288C77}" dt="2020-03-15T23:05:33.601" v="8917" actId="164"/>
          <ac:picMkLst>
            <pc:docMk/>
            <pc:sldMk cId="452866135" sldId="784"/>
            <ac:picMk id="20" creationId="{110D06A2-0FEE-4390-A823-226E51EC17DA}"/>
          </ac:picMkLst>
        </pc:picChg>
        <pc:cxnChg chg="mod">
          <ac:chgData name="Matt Kayrish" userId="86b0ed96aac4a264" providerId="LiveId" clId="{1FCD28E5-E868-4621-BAE3-DA1201288C77}" dt="2020-03-15T19:51:10.682" v="3393" actId="14100"/>
          <ac:cxnSpMkLst>
            <pc:docMk/>
            <pc:sldMk cId="452866135" sldId="784"/>
            <ac:cxnSpMk id="10" creationId="{64605384-D0A7-4F62-9B31-9BB79B8213DA}"/>
          </ac:cxnSpMkLst>
        </pc:cxnChg>
      </pc:sldChg>
      <pc:sldChg chg="add del">
        <pc:chgData name="Matt Kayrish" userId="86b0ed96aac4a264" providerId="LiveId" clId="{1FCD28E5-E868-4621-BAE3-DA1201288C77}" dt="2020-03-15T23:59:25.034" v="9652" actId="47"/>
        <pc:sldMkLst>
          <pc:docMk/>
          <pc:sldMk cId="330565042" sldId="785"/>
        </pc:sldMkLst>
      </pc:sldChg>
      <pc:sldChg chg="addSp delSp modSp add del ord">
        <pc:chgData name="Matt Kayrish" userId="86b0ed96aac4a264" providerId="LiveId" clId="{1FCD28E5-E868-4621-BAE3-DA1201288C77}" dt="2020-03-15T23:59:27.985" v="9653" actId="47"/>
        <pc:sldMkLst>
          <pc:docMk/>
          <pc:sldMk cId="1105079096" sldId="786"/>
        </pc:sldMkLst>
        <pc:spChg chg="del">
          <ac:chgData name="Matt Kayrish" userId="86b0ed96aac4a264" providerId="LiveId" clId="{1FCD28E5-E868-4621-BAE3-DA1201288C77}" dt="2020-03-15T19:53:20.282" v="3404" actId="478"/>
          <ac:spMkLst>
            <pc:docMk/>
            <pc:sldMk cId="1105079096" sldId="786"/>
            <ac:spMk id="13" creationId="{0B4CE812-EA3E-46F2-B9B0-B5CDDB557382}"/>
          </ac:spMkLst>
        </pc:spChg>
        <pc:spChg chg="del">
          <ac:chgData name="Matt Kayrish" userId="86b0ed96aac4a264" providerId="LiveId" clId="{1FCD28E5-E868-4621-BAE3-DA1201288C77}" dt="2020-03-15T19:53:22.737" v="3406" actId="478"/>
          <ac:spMkLst>
            <pc:docMk/>
            <pc:sldMk cId="1105079096" sldId="786"/>
            <ac:spMk id="15" creationId="{DBE955F2-8560-4C85-8EEF-BD398E98B143}"/>
          </ac:spMkLst>
        </pc:spChg>
        <pc:spChg chg="del">
          <ac:chgData name="Matt Kayrish" userId="86b0ed96aac4a264" providerId="LiveId" clId="{1FCD28E5-E868-4621-BAE3-DA1201288C77}" dt="2020-03-15T19:53:24.158" v="3407" actId="478"/>
          <ac:spMkLst>
            <pc:docMk/>
            <pc:sldMk cId="1105079096" sldId="786"/>
            <ac:spMk id="16" creationId="{D7481D6D-9F82-4D53-8A17-61F28ABDF847}"/>
          </ac:spMkLst>
        </pc:spChg>
        <pc:spChg chg="del">
          <ac:chgData name="Matt Kayrish" userId="86b0ed96aac4a264" providerId="LiveId" clId="{1FCD28E5-E868-4621-BAE3-DA1201288C77}" dt="2020-03-15T19:53:21.567" v="3405" actId="478"/>
          <ac:spMkLst>
            <pc:docMk/>
            <pc:sldMk cId="1105079096" sldId="786"/>
            <ac:spMk id="17" creationId="{915DC90B-0414-4A8E-B6AE-3A7F63551612}"/>
          </ac:spMkLst>
        </pc:spChg>
        <pc:spChg chg="del">
          <ac:chgData name="Matt Kayrish" userId="86b0ed96aac4a264" providerId="LiveId" clId="{1FCD28E5-E868-4621-BAE3-DA1201288C77}" dt="2020-03-15T19:53:27.906" v="3410" actId="478"/>
          <ac:spMkLst>
            <pc:docMk/>
            <pc:sldMk cId="1105079096" sldId="786"/>
            <ac:spMk id="18" creationId="{3DCFE7F8-539F-40AF-9527-87F1D419C553}"/>
          </ac:spMkLst>
        </pc:spChg>
        <pc:spChg chg="del">
          <ac:chgData name="Matt Kayrish" userId="86b0ed96aac4a264" providerId="LiveId" clId="{1FCD28E5-E868-4621-BAE3-DA1201288C77}" dt="2020-03-15T19:53:26.747" v="3409" actId="478"/>
          <ac:spMkLst>
            <pc:docMk/>
            <pc:sldMk cId="1105079096" sldId="786"/>
            <ac:spMk id="19" creationId="{6734B80D-D602-4915-91A4-997F817AB7F3}"/>
          </ac:spMkLst>
        </pc:spChg>
        <pc:picChg chg="del">
          <ac:chgData name="Matt Kayrish" userId="86b0ed96aac4a264" providerId="LiveId" clId="{1FCD28E5-E868-4621-BAE3-DA1201288C77}" dt="2020-03-15T19:53:25.616" v="3408" actId="478"/>
          <ac:picMkLst>
            <pc:docMk/>
            <pc:sldMk cId="1105079096" sldId="786"/>
            <ac:picMk id="5" creationId="{D855B6E9-D155-433B-8CCD-43F94E439CF3}"/>
          </ac:picMkLst>
        </pc:picChg>
        <pc:picChg chg="add mod">
          <ac:chgData name="Matt Kayrish" userId="86b0ed96aac4a264" providerId="LiveId" clId="{1FCD28E5-E868-4621-BAE3-DA1201288C77}" dt="2020-03-15T19:54:36.669" v="3414" actId="14100"/>
          <ac:picMkLst>
            <pc:docMk/>
            <pc:sldMk cId="1105079096" sldId="786"/>
            <ac:picMk id="9" creationId="{021D30E0-8196-4685-B530-22A0F6208CB9}"/>
          </ac:picMkLst>
        </pc:picChg>
        <pc:cxnChg chg="del">
          <ac:chgData name="Matt Kayrish" userId="86b0ed96aac4a264" providerId="LiveId" clId="{1FCD28E5-E868-4621-BAE3-DA1201288C77}" dt="2020-03-15T19:53:19.104" v="3403" actId="478"/>
          <ac:cxnSpMkLst>
            <pc:docMk/>
            <pc:sldMk cId="1105079096" sldId="786"/>
            <ac:cxnSpMk id="10" creationId="{64605384-D0A7-4F62-9B31-9BB79B8213DA}"/>
          </ac:cxnSpMkLst>
        </pc:cxnChg>
      </pc:sldChg>
      <pc:sldChg chg="addSp delSp modSp add">
        <pc:chgData name="Matt Kayrish" userId="86b0ed96aac4a264" providerId="LiveId" clId="{1FCD28E5-E868-4621-BAE3-DA1201288C77}" dt="2020-03-16T02:46:08.617" v="14759" actId="20577"/>
        <pc:sldMkLst>
          <pc:docMk/>
          <pc:sldMk cId="1748618511" sldId="787"/>
        </pc:sldMkLst>
        <pc:spChg chg="mod">
          <ac:chgData name="Matt Kayrish" userId="86b0ed96aac4a264" providerId="LiveId" clId="{1FCD28E5-E868-4621-BAE3-DA1201288C77}" dt="2020-03-15T21:53:14.066" v="7326" actId="120"/>
          <ac:spMkLst>
            <pc:docMk/>
            <pc:sldMk cId="1748618511" sldId="787"/>
            <ac:spMk id="2" creationId="{00000000-0000-0000-0000-000000000000}"/>
          </ac:spMkLst>
        </pc:spChg>
        <pc:spChg chg="add mod">
          <ac:chgData name="Matt Kayrish" userId="86b0ed96aac4a264" providerId="LiveId" clId="{1FCD28E5-E868-4621-BAE3-DA1201288C77}" dt="2020-03-16T02:46:08.617" v="14759" actId="20577"/>
          <ac:spMkLst>
            <pc:docMk/>
            <pc:sldMk cId="1748618511" sldId="787"/>
            <ac:spMk id="3" creationId="{68770855-DDDB-4AE9-8D89-1222228F18E2}"/>
          </ac:spMkLst>
        </pc:spChg>
        <pc:picChg chg="del">
          <ac:chgData name="Matt Kayrish" userId="86b0ed96aac4a264" providerId="LiveId" clId="{1FCD28E5-E868-4621-BAE3-DA1201288C77}" dt="2020-03-15T19:56:37.272" v="3427" actId="478"/>
          <ac:picMkLst>
            <pc:docMk/>
            <pc:sldMk cId="1748618511" sldId="787"/>
            <ac:picMk id="12" creationId="{94D6FC2D-2571-4081-B8CE-C407AE46E5A2}"/>
          </ac:picMkLst>
        </pc:picChg>
      </pc:sldChg>
      <pc:sldChg chg="addSp delSp modSp add">
        <pc:chgData name="Matt Kayrish" userId="86b0ed96aac4a264" providerId="LiveId" clId="{1FCD28E5-E868-4621-BAE3-DA1201288C77}" dt="2020-03-15T21:04:01.030" v="4337" actId="20577"/>
        <pc:sldMkLst>
          <pc:docMk/>
          <pc:sldMk cId="1192142580" sldId="788"/>
        </pc:sldMkLst>
        <pc:spChg chg="add mod">
          <ac:chgData name="Matt Kayrish" userId="86b0ed96aac4a264" providerId="LiveId" clId="{1FCD28E5-E868-4621-BAE3-DA1201288C77}" dt="2020-03-15T21:04:01.030" v="4337" actId="20577"/>
          <ac:spMkLst>
            <pc:docMk/>
            <pc:sldMk cId="1192142580" sldId="788"/>
            <ac:spMk id="3" creationId="{8C588894-BE72-41C0-8F63-3AD6C19BF4FB}"/>
          </ac:spMkLst>
        </pc:spChg>
        <pc:picChg chg="del">
          <ac:chgData name="Matt Kayrish" userId="86b0ed96aac4a264" providerId="LiveId" clId="{1FCD28E5-E868-4621-BAE3-DA1201288C77}" dt="2020-03-15T20:59:57.706" v="4078" actId="478"/>
          <ac:picMkLst>
            <pc:docMk/>
            <pc:sldMk cId="1192142580" sldId="788"/>
            <ac:picMk id="10" creationId="{4FBEC6BF-7CCD-4BBD-A130-94C9D506CAA2}"/>
          </ac:picMkLst>
        </pc:picChg>
        <pc:cxnChg chg="add mod">
          <ac:chgData name="Matt Kayrish" userId="86b0ed96aac4a264" providerId="LiveId" clId="{1FCD28E5-E868-4621-BAE3-DA1201288C77}" dt="2020-03-15T21:02:14.238" v="4284" actId="208"/>
          <ac:cxnSpMkLst>
            <pc:docMk/>
            <pc:sldMk cId="1192142580" sldId="788"/>
            <ac:cxnSpMk id="5" creationId="{FF378E72-4AA7-4930-AE42-EF51868525B4}"/>
          </ac:cxnSpMkLst>
        </pc:cxnChg>
      </pc:sldChg>
      <pc:sldChg chg="addSp delSp modSp add">
        <pc:chgData name="Matt Kayrish" userId="86b0ed96aac4a264" providerId="LiveId" clId="{1FCD28E5-E868-4621-BAE3-DA1201288C77}" dt="2020-03-28T04:28:09.542" v="18512" actId="1038"/>
        <pc:sldMkLst>
          <pc:docMk/>
          <pc:sldMk cId="3642418407" sldId="789"/>
        </pc:sldMkLst>
        <pc:spChg chg="mod">
          <ac:chgData name="Matt Kayrish" userId="86b0ed96aac4a264" providerId="LiveId" clId="{1FCD28E5-E868-4621-BAE3-DA1201288C77}" dt="2020-03-15T21:24:07.572" v="6552" actId="403"/>
          <ac:spMkLst>
            <pc:docMk/>
            <pc:sldMk cId="3642418407" sldId="789"/>
            <ac:spMk id="2" creationId="{00000000-0000-0000-0000-000000000000}"/>
          </ac:spMkLst>
        </pc:spChg>
        <pc:spChg chg="add mod">
          <ac:chgData name="Matt Kayrish" userId="86b0ed96aac4a264" providerId="LiveId" clId="{1FCD28E5-E868-4621-BAE3-DA1201288C77}" dt="2020-03-28T04:27:33.738" v="18487" actId="14100"/>
          <ac:spMkLst>
            <pc:docMk/>
            <pc:sldMk cId="3642418407" sldId="789"/>
            <ac:spMk id="9" creationId="{69C6438B-A2DB-4313-A8B1-FDE544E3C834}"/>
          </ac:spMkLst>
        </pc:spChg>
        <pc:spChg chg="add mod">
          <ac:chgData name="Matt Kayrish" userId="86b0ed96aac4a264" providerId="LiveId" clId="{1FCD28E5-E868-4621-BAE3-DA1201288C77}" dt="2020-03-28T04:27:00.887" v="18462" actId="1076"/>
          <ac:spMkLst>
            <pc:docMk/>
            <pc:sldMk cId="3642418407" sldId="789"/>
            <ac:spMk id="10" creationId="{FAFF9FC2-921F-488C-90DC-674CC4126D00}"/>
          </ac:spMkLst>
        </pc:spChg>
        <pc:spChg chg="add mod">
          <ac:chgData name="Matt Kayrish" userId="86b0ed96aac4a264" providerId="LiveId" clId="{1FCD28E5-E868-4621-BAE3-DA1201288C77}" dt="2020-03-28T04:28:09.542" v="18512" actId="1038"/>
          <ac:spMkLst>
            <pc:docMk/>
            <pc:sldMk cId="3642418407" sldId="789"/>
            <ac:spMk id="11" creationId="{F601BCE4-4987-4310-AAFA-7757070AC5B8}"/>
          </ac:spMkLst>
        </pc:spChg>
        <pc:spChg chg="add mod">
          <ac:chgData name="Matt Kayrish" userId="86b0ed96aac4a264" providerId="LiveId" clId="{1FCD28E5-E868-4621-BAE3-DA1201288C77}" dt="2020-03-28T04:27:53.873" v="18490" actId="14100"/>
          <ac:spMkLst>
            <pc:docMk/>
            <pc:sldMk cId="3642418407" sldId="789"/>
            <ac:spMk id="15" creationId="{1E18BBB2-6B6F-437B-8FC6-35C7458DD098}"/>
          </ac:spMkLst>
        </pc:spChg>
        <pc:picChg chg="add del mod">
          <ac:chgData name="Matt Kayrish" userId="86b0ed96aac4a264" providerId="LiveId" clId="{1FCD28E5-E868-4621-BAE3-DA1201288C77}" dt="2020-03-28T04:25:50.782" v="18458" actId="478"/>
          <ac:picMkLst>
            <pc:docMk/>
            <pc:sldMk cId="3642418407" sldId="789"/>
            <ac:picMk id="3" creationId="{6B1625A1-9DD2-468C-884D-EBFE71BE2E24}"/>
          </ac:picMkLst>
        </pc:picChg>
        <pc:picChg chg="add mod ord">
          <ac:chgData name="Matt Kayrish" userId="86b0ed96aac4a264" providerId="LiveId" clId="{1FCD28E5-E868-4621-BAE3-DA1201288C77}" dt="2020-03-28T04:27:40.400" v="18488" actId="14100"/>
          <ac:picMkLst>
            <pc:docMk/>
            <pc:sldMk cId="3642418407" sldId="789"/>
            <ac:picMk id="4" creationId="{2918480B-F475-41E3-B8BA-21AB2BB8640D}"/>
          </ac:picMkLst>
        </pc:picChg>
        <pc:picChg chg="del">
          <ac:chgData name="Matt Kayrish" userId="86b0ed96aac4a264" providerId="LiveId" clId="{1FCD28E5-E868-4621-BAE3-DA1201288C77}" dt="2020-03-15T20:59:17.328" v="4074" actId="478"/>
          <ac:picMkLst>
            <pc:docMk/>
            <pc:sldMk cId="3642418407" sldId="789"/>
            <ac:picMk id="12" creationId="{8DD99EF6-6A13-4AE2-BC6A-CA7FA8CDB9F4}"/>
          </ac:picMkLst>
        </pc:picChg>
        <pc:picChg chg="del">
          <ac:chgData name="Matt Kayrish" userId="86b0ed96aac4a264" providerId="LiveId" clId="{1FCD28E5-E868-4621-BAE3-DA1201288C77}" dt="2020-03-15T20:59:18.945" v="4075" actId="478"/>
          <ac:picMkLst>
            <pc:docMk/>
            <pc:sldMk cId="3642418407" sldId="789"/>
            <ac:picMk id="14" creationId="{4331E135-43AB-4935-B872-D2E5841A0451}"/>
          </ac:picMkLst>
        </pc:picChg>
        <pc:cxnChg chg="add del mod">
          <ac:chgData name="Matt Kayrish" userId="86b0ed96aac4a264" providerId="LiveId" clId="{1FCD28E5-E868-4621-BAE3-DA1201288C77}" dt="2020-03-15T21:21:35.090" v="6358" actId="478"/>
          <ac:cxnSpMkLst>
            <pc:docMk/>
            <pc:sldMk cId="3642418407" sldId="789"/>
            <ac:cxnSpMk id="13" creationId="{BA549FEB-717E-42BB-8A0E-BE355CFC037A}"/>
          </ac:cxnSpMkLst>
        </pc:cxnChg>
      </pc:sldChg>
      <pc:sldChg chg="addSp delSp modSp add">
        <pc:chgData name="Matt Kayrish" userId="86b0ed96aac4a264" providerId="LiveId" clId="{1FCD28E5-E868-4621-BAE3-DA1201288C77}" dt="2020-03-28T04:18:19.490" v="18274" actId="14100"/>
        <pc:sldMkLst>
          <pc:docMk/>
          <pc:sldMk cId="173406059" sldId="790"/>
        </pc:sldMkLst>
        <pc:spChg chg="add mod">
          <ac:chgData name="Matt Kayrish" userId="86b0ed96aac4a264" providerId="LiveId" clId="{1FCD28E5-E868-4621-BAE3-DA1201288C77}" dt="2020-03-28T04:15:14.267" v="17976" actId="553"/>
          <ac:spMkLst>
            <pc:docMk/>
            <pc:sldMk cId="173406059" sldId="790"/>
            <ac:spMk id="11" creationId="{E1383287-106E-4B0B-8023-1159F0F3FD20}"/>
          </ac:spMkLst>
        </pc:spChg>
        <pc:spChg chg="add mod">
          <ac:chgData name="Matt Kayrish" userId="86b0ed96aac4a264" providerId="LiveId" clId="{1FCD28E5-E868-4621-BAE3-DA1201288C77}" dt="2020-03-28T04:17:02.751" v="18121" actId="1076"/>
          <ac:spMkLst>
            <pc:docMk/>
            <pc:sldMk cId="173406059" sldId="790"/>
            <ac:spMk id="13" creationId="{713FEFF9-1F73-4918-9027-437AB7D36923}"/>
          </ac:spMkLst>
        </pc:spChg>
        <pc:spChg chg="add mod">
          <ac:chgData name="Matt Kayrish" userId="86b0ed96aac4a264" providerId="LiveId" clId="{1FCD28E5-E868-4621-BAE3-DA1201288C77}" dt="2020-03-28T04:15:14.267" v="17976" actId="553"/>
          <ac:spMkLst>
            <pc:docMk/>
            <pc:sldMk cId="173406059" sldId="790"/>
            <ac:spMk id="15" creationId="{AC3CA5FC-2E54-47A2-9F97-7AAD2A90DCE2}"/>
          </ac:spMkLst>
        </pc:spChg>
        <pc:spChg chg="add del mod">
          <ac:chgData name="Matt Kayrish" userId="86b0ed96aac4a264" providerId="LiveId" clId="{1FCD28E5-E868-4621-BAE3-DA1201288C77}" dt="2020-03-28T04:14:29.789" v="17838" actId="478"/>
          <ac:spMkLst>
            <pc:docMk/>
            <pc:sldMk cId="173406059" sldId="790"/>
            <ac:spMk id="17" creationId="{43DFBB46-08C6-479C-A759-3B9F23E3EEE3}"/>
          </ac:spMkLst>
        </pc:spChg>
        <pc:spChg chg="add mod">
          <ac:chgData name="Matt Kayrish" userId="86b0ed96aac4a264" providerId="LiveId" clId="{1FCD28E5-E868-4621-BAE3-DA1201288C77}" dt="2020-03-28T04:16:38.242" v="18117" actId="1036"/>
          <ac:spMkLst>
            <pc:docMk/>
            <pc:sldMk cId="173406059" sldId="790"/>
            <ac:spMk id="19" creationId="{052D2BFD-0358-4247-B7FF-C6D3B63B8E60}"/>
          </ac:spMkLst>
        </pc:spChg>
        <pc:spChg chg="add mod">
          <ac:chgData name="Matt Kayrish" userId="86b0ed96aac4a264" providerId="LiveId" clId="{1FCD28E5-E868-4621-BAE3-DA1201288C77}" dt="2020-03-28T04:15:59.830" v="18048" actId="1035"/>
          <ac:spMkLst>
            <pc:docMk/>
            <pc:sldMk cId="173406059" sldId="790"/>
            <ac:spMk id="21" creationId="{B8D0DF01-CAF8-4504-957D-B636360A5FFC}"/>
          </ac:spMkLst>
        </pc:spChg>
        <pc:spChg chg="add mod">
          <ac:chgData name="Matt Kayrish" userId="86b0ed96aac4a264" providerId="LiveId" clId="{1FCD28E5-E868-4621-BAE3-DA1201288C77}" dt="2020-03-28T04:17:48.322" v="18249" actId="1035"/>
          <ac:spMkLst>
            <pc:docMk/>
            <pc:sldMk cId="173406059" sldId="790"/>
            <ac:spMk id="26" creationId="{1CA92C87-E1B2-487A-BBD1-4802F9E4B90B}"/>
          </ac:spMkLst>
        </pc:spChg>
        <pc:spChg chg="add mod">
          <ac:chgData name="Matt Kayrish" userId="86b0ed96aac4a264" providerId="LiveId" clId="{1FCD28E5-E868-4621-BAE3-DA1201288C77}" dt="2020-03-28T04:18:19.490" v="18274" actId="14100"/>
          <ac:spMkLst>
            <pc:docMk/>
            <pc:sldMk cId="173406059" sldId="790"/>
            <ac:spMk id="28" creationId="{F6EAAB9C-047B-4618-9324-BF42D9487662}"/>
          </ac:spMkLst>
        </pc:spChg>
        <pc:spChg chg="add mod">
          <ac:chgData name="Matt Kayrish" userId="86b0ed96aac4a264" providerId="LiveId" clId="{1FCD28E5-E868-4621-BAE3-DA1201288C77}" dt="2020-03-28T04:18:07.418" v="18271" actId="1036"/>
          <ac:spMkLst>
            <pc:docMk/>
            <pc:sldMk cId="173406059" sldId="790"/>
            <ac:spMk id="29" creationId="{6EAABD36-669A-4080-9F4C-DEC00F0503D4}"/>
          </ac:spMkLst>
        </pc:spChg>
        <pc:spChg chg="add mod">
          <ac:chgData name="Matt Kayrish" userId="86b0ed96aac4a264" providerId="LiveId" clId="{1FCD28E5-E868-4621-BAE3-DA1201288C77}" dt="2020-03-28T04:18:12.940" v="18273" actId="6549"/>
          <ac:spMkLst>
            <pc:docMk/>
            <pc:sldMk cId="173406059" sldId="790"/>
            <ac:spMk id="30" creationId="{C7008A08-D497-4994-873A-783CBD8D3489}"/>
          </ac:spMkLst>
        </pc:spChg>
        <pc:picChg chg="add mod ord">
          <ac:chgData name="Matt Kayrish" userId="86b0ed96aac4a264" providerId="LiveId" clId="{1FCD28E5-E868-4621-BAE3-DA1201288C77}" dt="2020-03-28T04:14:14.356" v="17836" actId="167"/>
          <ac:picMkLst>
            <pc:docMk/>
            <pc:sldMk cId="173406059" sldId="790"/>
            <ac:picMk id="3" creationId="{D683D84E-1E69-4FA9-AD69-9C151EFCF32B}"/>
          </ac:picMkLst>
        </pc:picChg>
        <pc:picChg chg="del">
          <ac:chgData name="Matt Kayrish" userId="86b0ed96aac4a264" providerId="LiveId" clId="{1FCD28E5-E868-4621-BAE3-DA1201288C77}" dt="2020-03-15T21:00:01.031" v="4079" actId="478"/>
          <ac:picMkLst>
            <pc:docMk/>
            <pc:sldMk cId="173406059" sldId="790"/>
            <ac:picMk id="9" creationId="{46732B1E-F7A4-4506-BCBE-66EEDCCEE7BF}"/>
          </ac:picMkLst>
        </pc:picChg>
        <pc:picChg chg="del mod">
          <ac:chgData name="Matt Kayrish" userId="86b0ed96aac4a264" providerId="LiveId" clId="{1FCD28E5-E868-4621-BAE3-DA1201288C77}" dt="2020-03-15T21:49:20.987" v="7219" actId="478"/>
          <ac:picMkLst>
            <pc:docMk/>
            <pc:sldMk cId="173406059" sldId="790"/>
            <ac:picMk id="10" creationId="{4FBEC6BF-7CCD-4BBD-A130-94C9D506CAA2}"/>
          </ac:picMkLst>
        </pc:picChg>
        <pc:picChg chg="add del mod ord">
          <ac:chgData name="Matt Kayrish" userId="86b0ed96aac4a264" providerId="LiveId" clId="{1FCD28E5-E868-4621-BAE3-DA1201288C77}" dt="2020-03-28T04:13:43.257" v="17833" actId="478"/>
          <ac:picMkLst>
            <pc:docMk/>
            <pc:sldMk cId="173406059" sldId="790"/>
            <ac:picMk id="24" creationId="{392AD67D-44E3-4F64-AF62-030262AAA609}"/>
          </ac:picMkLst>
        </pc:picChg>
        <pc:cxnChg chg="add mod">
          <ac:chgData name="Matt Kayrish" userId="86b0ed96aac4a264" providerId="LiveId" clId="{1FCD28E5-E868-4621-BAE3-DA1201288C77}" dt="2020-03-28T04:14:43.152" v="17897" actId="1038"/>
          <ac:cxnSpMkLst>
            <pc:docMk/>
            <pc:sldMk cId="173406059" sldId="790"/>
            <ac:cxnSpMk id="12" creationId="{7CE777F2-86DB-44B6-94D0-3C350E004FCD}"/>
          </ac:cxnSpMkLst>
        </pc:cxnChg>
        <pc:cxnChg chg="add mod">
          <ac:chgData name="Matt Kayrish" userId="86b0ed96aac4a264" providerId="LiveId" clId="{1FCD28E5-E868-4621-BAE3-DA1201288C77}" dt="2020-03-28T04:16:32.605" v="18106" actId="14100"/>
          <ac:cxnSpMkLst>
            <pc:docMk/>
            <pc:sldMk cId="173406059" sldId="790"/>
            <ac:cxnSpMk id="14" creationId="{70FD69AE-570E-4DDD-8A52-3F0604BAA6A7}"/>
          </ac:cxnSpMkLst>
        </pc:cxnChg>
        <pc:cxnChg chg="add mod">
          <ac:chgData name="Matt Kayrish" userId="86b0ed96aac4a264" providerId="LiveId" clId="{1FCD28E5-E868-4621-BAE3-DA1201288C77}" dt="2020-03-28T04:15:26.114" v="17978" actId="14100"/>
          <ac:cxnSpMkLst>
            <pc:docMk/>
            <pc:sldMk cId="173406059" sldId="790"/>
            <ac:cxnSpMk id="16" creationId="{04D950C8-E625-4A11-AC3F-76CDFEAAD128}"/>
          </ac:cxnSpMkLst>
        </pc:cxnChg>
        <pc:cxnChg chg="add del mod">
          <ac:chgData name="Matt Kayrish" userId="86b0ed96aac4a264" providerId="LiveId" clId="{1FCD28E5-E868-4621-BAE3-DA1201288C77}" dt="2020-03-28T04:14:31.124" v="17839" actId="478"/>
          <ac:cxnSpMkLst>
            <pc:docMk/>
            <pc:sldMk cId="173406059" sldId="790"/>
            <ac:cxnSpMk id="18" creationId="{5CD3BF5B-FC86-4BD3-8BA3-4A5D93E618A5}"/>
          </ac:cxnSpMkLst>
        </pc:cxnChg>
        <pc:cxnChg chg="add mod">
          <ac:chgData name="Matt Kayrish" userId="86b0ed96aac4a264" providerId="LiveId" clId="{1FCD28E5-E868-4621-BAE3-DA1201288C77}" dt="2020-03-28T04:16:43.744" v="18118" actId="14100"/>
          <ac:cxnSpMkLst>
            <pc:docMk/>
            <pc:sldMk cId="173406059" sldId="790"/>
            <ac:cxnSpMk id="20" creationId="{00C945C4-01F8-483E-8E86-93C317ED99CE}"/>
          </ac:cxnSpMkLst>
        </pc:cxnChg>
        <pc:cxnChg chg="add mod">
          <ac:chgData name="Matt Kayrish" userId="86b0ed96aac4a264" providerId="LiveId" clId="{1FCD28E5-E868-4621-BAE3-DA1201288C77}" dt="2020-03-28T04:16:56.854" v="18120" actId="14100"/>
          <ac:cxnSpMkLst>
            <pc:docMk/>
            <pc:sldMk cId="173406059" sldId="790"/>
            <ac:cxnSpMk id="22" creationId="{00305BB6-A402-40D1-B6D2-E3ADF5B971A8}"/>
          </ac:cxnSpMkLst>
        </pc:cxnChg>
        <pc:cxnChg chg="add mod">
          <ac:chgData name="Matt Kayrish" userId="86b0ed96aac4a264" providerId="LiveId" clId="{1FCD28E5-E868-4621-BAE3-DA1201288C77}" dt="2020-03-28T04:17:59.167" v="18250" actId="14100"/>
          <ac:cxnSpMkLst>
            <pc:docMk/>
            <pc:sldMk cId="173406059" sldId="790"/>
            <ac:cxnSpMk id="27" creationId="{B78D0C2E-2CCE-4C24-B3E4-73573D9A7B6E}"/>
          </ac:cxnSpMkLst>
        </pc:cxnChg>
        <pc:cxnChg chg="add mod">
          <ac:chgData name="Matt Kayrish" userId="86b0ed96aac4a264" providerId="LiveId" clId="{1FCD28E5-E868-4621-BAE3-DA1201288C77}" dt="2020-03-28T04:17:48.322" v="18249" actId="1035"/>
          <ac:cxnSpMkLst>
            <pc:docMk/>
            <pc:sldMk cId="173406059" sldId="790"/>
            <ac:cxnSpMk id="31" creationId="{7043F1D5-0B09-4E2E-9AEE-61F038793E85}"/>
          </ac:cxnSpMkLst>
        </pc:cxnChg>
      </pc:sldChg>
      <pc:sldChg chg="addSp delSp modSp add del">
        <pc:chgData name="Matt Kayrish" userId="86b0ed96aac4a264" providerId="LiveId" clId="{1FCD28E5-E868-4621-BAE3-DA1201288C77}" dt="2020-03-28T04:25:39.836" v="18457" actId="2696"/>
        <pc:sldMkLst>
          <pc:docMk/>
          <pc:sldMk cId="2814233064" sldId="791"/>
        </pc:sldMkLst>
        <pc:spChg chg="mod">
          <ac:chgData name="Matt Kayrish" userId="86b0ed96aac4a264" providerId="LiveId" clId="{1FCD28E5-E868-4621-BAE3-DA1201288C77}" dt="2020-03-15T21:23:39.606" v="6511" actId="1035"/>
          <ac:spMkLst>
            <pc:docMk/>
            <pc:sldMk cId="2814233064" sldId="791"/>
            <ac:spMk id="2" creationId="{00000000-0000-0000-0000-000000000000}"/>
          </ac:spMkLst>
        </pc:spChg>
        <pc:spChg chg="add del mod">
          <ac:chgData name="Matt Kayrish" userId="86b0ed96aac4a264" providerId="LiveId" clId="{1FCD28E5-E868-4621-BAE3-DA1201288C77}" dt="2020-03-28T04:22:49.175" v="18412" actId="478"/>
          <ac:spMkLst>
            <pc:docMk/>
            <pc:sldMk cId="2814233064" sldId="791"/>
            <ac:spMk id="9" creationId="{9C638FD7-1E09-4A13-A6F8-B1A4EFD40068}"/>
          </ac:spMkLst>
        </pc:spChg>
        <pc:spChg chg="add del mod">
          <ac:chgData name="Matt Kayrish" userId="86b0ed96aac4a264" providerId="LiveId" clId="{1FCD28E5-E868-4621-BAE3-DA1201288C77}" dt="2020-03-28T04:22:52.404" v="18413" actId="478"/>
          <ac:spMkLst>
            <pc:docMk/>
            <pc:sldMk cId="2814233064" sldId="791"/>
            <ac:spMk id="10" creationId="{D0DD62B6-3EDB-4537-90EA-74447FAABCD2}"/>
          </ac:spMkLst>
        </pc:spChg>
        <pc:spChg chg="add del mod">
          <ac:chgData name="Matt Kayrish" userId="86b0ed96aac4a264" providerId="LiveId" clId="{1FCD28E5-E868-4621-BAE3-DA1201288C77}" dt="2020-03-28T04:22:56.933" v="18414" actId="21"/>
          <ac:spMkLst>
            <pc:docMk/>
            <pc:sldMk cId="2814233064" sldId="791"/>
            <ac:spMk id="11" creationId="{88E96F74-9891-4678-BC9A-2D64AA432984}"/>
          </ac:spMkLst>
        </pc:spChg>
        <pc:spChg chg="add del mod">
          <ac:chgData name="Matt Kayrish" userId="86b0ed96aac4a264" providerId="LiveId" clId="{1FCD28E5-E868-4621-BAE3-DA1201288C77}" dt="2020-03-28T04:22:56.933" v="18414" actId="21"/>
          <ac:spMkLst>
            <pc:docMk/>
            <pc:sldMk cId="2814233064" sldId="791"/>
            <ac:spMk id="15" creationId="{3D74AFDE-6734-422E-B139-6F56B11E538D}"/>
          </ac:spMkLst>
        </pc:spChg>
        <pc:spChg chg="add del mod">
          <ac:chgData name="Matt Kayrish" userId="86b0ed96aac4a264" providerId="LiveId" clId="{1FCD28E5-E868-4621-BAE3-DA1201288C77}" dt="2020-03-15T21:12:45.237" v="5303" actId="478"/>
          <ac:spMkLst>
            <pc:docMk/>
            <pc:sldMk cId="2814233064" sldId="791"/>
            <ac:spMk id="17" creationId="{F9D6559D-E1F8-44EA-823E-948A2338E0A6}"/>
          </ac:spMkLst>
        </pc:spChg>
        <pc:spChg chg="add del mod">
          <ac:chgData name="Matt Kayrish" userId="86b0ed96aac4a264" providerId="LiveId" clId="{1FCD28E5-E868-4621-BAE3-DA1201288C77}" dt="2020-03-15T21:12:45.237" v="5303" actId="478"/>
          <ac:spMkLst>
            <pc:docMk/>
            <pc:sldMk cId="2814233064" sldId="791"/>
            <ac:spMk id="18" creationId="{570A7CB9-FC67-42CE-8244-72989A777C66}"/>
          </ac:spMkLst>
        </pc:spChg>
        <pc:spChg chg="add del mod">
          <ac:chgData name="Matt Kayrish" userId="86b0ed96aac4a264" providerId="LiveId" clId="{1FCD28E5-E868-4621-BAE3-DA1201288C77}" dt="2020-03-28T04:22:56.933" v="18414" actId="21"/>
          <ac:spMkLst>
            <pc:docMk/>
            <pc:sldMk cId="2814233064" sldId="791"/>
            <ac:spMk id="19" creationId="{F8BC8B8C-E819-4FC1-9A2A-4C4F2495A5B9}"/>
          </ac:spMkLst>
        </pc:spChg>
        <pc:spChg chg="add del mod">
          <ac:chgData name="Matt Kayrish" userId="86b0ed96aac4a264" providerId="LiveId" clId="{1FCD28E5-E868-4621-BAE3-DA1201288C77}" dt="2020-03-15T21:12:35.764" v="5240" actId="478"/>
          <ac:spMkLst>
            <pc:docMk/>
            <pc:sldMk cId="2814233064" sldId="791"/>
            <ac:spMk id="22" creationId="{109AB112-B2A0-4BE9-9447-0B673534C26F}"/>
          </ac:spMkLst>
        </pc:spChg>
        <pc:spChg chg="add del mod">
          <ac:chgData name="Matt Kayrish" userId="86b0ed96aac4a264" providerId="LiveId" clId="{1FCD28E5-E868-4621-BAE3-DA1201288C77}" dt="2020-03-28T04:22:56.933" v="18414" actId="21"/>
          <ac:spMkLst>
            <pc:docMk/>
            <pc:sldMk cId="2814233064" sldId="791"/>
            <ac:spMk id="24" creationId="{6FE282FB-7139-4046-B8AB-EC76D2879B72}"/>
          </ac:spMkLst>
        </pc:spChg>
        <pc:spChg chg="add del mod">
          <ac:chgData name="Matt Kayrish" userId="86b0ed96aac4a264" providerId="LiveId" clId="{1FCD28E5-E868-4621-BAE3-DA1201288C77}" dt="2020-03-28T04:22:56.933" v="18414" actId="21"/>
          <ac:spMkLst>
            <pc:docMk/>
            <pc:sldMk cId="2814233064" sldId="791"/>
            <ac:spMk id="28" creationId="{0E958D2A-E051-498E-99FB-5C358C3E24F3}"/>
          </ac:spMkLst>
        </pc:spChg>
        <pc:picChg chg="del">
          <ac:chgData name="Matt Kayrish" userId="86b0ed96aac4a264" providerId="LiveId" clId="{1FCD28E5-E868-4621-BAE3-DA1201288C77}" dt="2020-03-15T21:00:24.703" v="4174" actId="478"/>
          <ac:picMkLst>
            <pc:docMk/>
            <pc:sldMk cId="2814233064" sldId="791"/>
            <ac:picMk id="12" creationId="{8DD99EF6-6A13-4AE2-BC6A-CA7FA8CDB9F4}"/>
          </ac:picMkLst>
        </pc:picChg>
        <pc:picChg chg="del mod">
          <ac:chgData name="Matt Kayrish" userId="86b0ed96aac4a264" providerId="LiveId" clId="{1FCD28E5-E868-4621-BAE3-DA1201288C77}" dt="2020-03-28T04:22:46.597" v="18411" actId="478"/>
          <ac:picMkLst>
            <pc:docMk/>
            <pc:sldMk cId="2814233064" sldId="791"/>
            <ac:picMk id="14" creationId="{4331E135-43AB-4935-B872-D2E5841A0451}"/>
          </ac:picMkLst>
        </pc:picChg>
        <pc:cxnChg chg="add del mod">
          <ac:chgData name="Matt Kayrish" userId="86b0ed96aac4a264" providerId="LiveId" clId="{1FCD28E5-E868-4621-BAE3-DA1201288C77}" dt="2020-03-28T04:22:56.933" v="18414" actId="21"/>
          <ac:cxnSpMkLst>
            <pc:docMk/>
            <pc:sldMk cId="2814233064" sldId="791"/>
            <ac:cxnSpMk id="13" creationId="{A9142800-CBD1-420C-9EE9-3B3F1CCDF11F}"/>
          </ac:cxnSpMkLst>
        </pc:cxnChg>
        <pc:cxnChg chg="add del mod">
          <ac:chgData name="Matt Kayrish" userId="86b0ed96aac4a264" providerId="LiveId" clId="{1FCD28E5-E868-4621-BAE3-DA1201288C77}" dt="2020-03-28T04:22:56.933" v="18414" actId="21"/>
          <ac:cxnSpMkLst>
            <pc:docMk/>
            <pc:sldMk cId="2814233064" sldId="791"/>
            <ac:cxnSpMk id="16" creationId="{3DFF98E9-76B6-4657-A6AC-9E33BB730B93}"/>
          </ac:cxnSpMkLst>
        </pc:cxnChg>
        <pc:cxnChg chg="add del mod">
          <ac:chgData name="Matt Kayrish" userId="86b0ed96aac4a264" providerId="LiveId" clId="{1FCD28E5-E868-4621-BAE3-DA1201288C77}" dt="2020-03-28T04:22:56.933" v="18414" actId="21"/>
          <ac:cxnSpMkLst>
            <pc:docMk/>
            <pc:sldMk cId="2814233064" sldId="791"/>
            <ac:cxnSpMk id="20" creationId="{D6E8EFF5-2483-4743-96A3-74A477F04C65}"/>
          </ac:cxnSpMkLst>
        </pc:cxnChg>
        <pc:cxnChg chg="add del mod">
          <ac:chgData name="Matt Kayrish" userId="86b0ed96aac4a264" providerId="LiveId" clId="{1FCD28E5-E868-4621-BAE3-DA1201288C77}" dt="2020-03-15T21:12:35.764" v="5240" actId="478"/>
          <ac:cxnSpMkLst>
            <pc:docMk/>
            <pc:sldMk cId="2814233064" sldId="791"/>
            <ac:cxnSpMk id="23" creationId="{315B3BD0-2B11-4047-B8E4-E7904F349978}"/>
          </ac:cxnSpMkLst>
        </pc:cxnChg>
        <pc:cxnChg chg="add del mod">
          <ac:chgData name="Matt Kayrish" userId="86b0ed96aac4a264" providerId="LiveId" clId="{1FCD28E5-E868-4621-BAE3-DA1201288C77}" dt="2020-03-28T04:22:56.933" v="18414" actId="21"/>
          <ac:cxnSpMkLst>
            <pc:docMk/>
            <pc:sldMk cId="2814233064" sldId="791"/>
            <ac:cxnSpMk id="25" creationId="{320E5726-65EC-4935-AAA8-B783BB5DFF2E}"/>
          </ac:cxnSpMkLst>
        </pc:cxnChg>
        <pc:cxnChg chg="add del mod">
          <ac:chgData name="Matt Kayrish" userId="86b0ed96aac4a264" providerId="LiveId" clId="{1FCD28E5-E868-4621-BAE3-DA1201288C77}" dt="2020-03-28T04:22:56.933" v="18414" actId="21"/>
          <ac:cxnSpMkLst>
            <pc:docMk/>
            <pc:sldMk cId="2814233064" sldId="791"/>
            <ac:cxnSpMk id="29" creationId="{6E2081F0-F7AF-4888-BA2E-83CD66CAD812}"/>
          </ac:cxnSpMkLst>
        </pc:cxnChg>
      </pc:sldChg>
      <pc:sldChg chg="addSp delSp modSp add ord">
        <pc:chgData name="Matt Kayrish" userId="86b0ed96aac4a264" providerId="LiveId" clId="{1FCD28E5-E868-4621-BAE3-DA1201288C77}" dt="2020-03-15T22:04:09.716" v="7856" actId="1076"/>
        <pc:sldMkLst>
          <pc:docMk/>
          <pc:sldMk cId="2112713381" sldId="792"/>
        </pc:sldMkLst>
        <pc:spChg chg="mod">
          <ac:chgData name="Matt Kayrish" userId="86b0ed96aac4a264" providerId="LiveId" clId="{1FCD28E5-E868-4621-BAE3-DA1201288C77}" dt="2020-03-15T22:02:42.700" v="7586" actId="20577"/>
          <ac:spMkLst>
            <pc:docMk/>
            <pc:sldMk cId="2112713381" sldId="792"/>
            <ac:spMk id="2" creationId="{00000000-0000-0000-0000-000000000000}"/>
          </ac:spMkLst>
        </pc:spChg>
        <pc:spChg chg="mod">
          <ac:chgData name="Matt Kayrish" userId="86b0ed96aac4a264" providerId="LiveId" clId="{1FCD28E5-E868-4621-BAE3-DA1201288C77}" dt="2020-03-15T22:04:05.143" v="7855" actId="1076"/>
          <ac:spMkLst>
            <pc:docMk/>
            <pc:sldMk cId="2112713381" sldId="792"/>
            <ac:spMk id="5" creationId="{1B60D8DC-4CD9-438A-ACF7-3E4FC39280D9}"/>
          </ac:spMkLst>
        </pc:spChg>
        <pc:graphicFrameChg chg="del">
          <ac:chgData name="Matt Kayrish" userId="86b0ed96aac4a264" providerId="LiveId" clId="{1FCD28E5-E868-4621-BAE3-DA1201288C77}" dt="2020-03-15T22:03:14.382" v="7633" actId="478"/>
          <ac:graphicFrameMkLst>
            <pc:docMk/>
            <pc:sldMk cId="2112713381" sldId="792"/>
            <ac:graphicFrameMk id="13" creationId="{3C9DFD86-CD59-4976-B74A-BBF74D555106}"/>
          </ac:graphicFrameMkLst>
        </pc:graphicFrameChg>
        <pc:picChg chg="add mod">
          <ac:chgData name="Matt Kayrish" userId="86b0ed96aac4a264" providerId="LiveId" clId="{1FCD28E5-E868-4621-BAE3-DA1201288C77}" dt="2020-03-15T22:04:09.716" v="7856" actId="1076"/>
          <ac:picMkLst>
            <pc:docMk/>
            <pc:sldMk cId="2112713381" sldId="792"/>
            <ac:picMk id="9" creationId="{902B69E2-1C74-4D5D-9AD7-201BF2C53A14}"/>
          </ac:picMkLst>
        </pc:picChg>
      </pc:sldChg>
      <pc:sldChg chg="addSp delSp modSp add">
        <pc:chgData name="Matt Kayrish" userId="86b0ed96aac4a264" providerId="LiveId" clId="{1FCD28E5-E868-4621-BAE3-DA1201288C77}" dt="2020-03-15T22:00:50.288" v="7425" actId="1076"/>
        <pc:sldMkLst>
          <pc:docMk/>
          <pc:sldMk cId="3626474055" sldId="793"/>
        </pc:sldMkLst>
        <pc:spChg chg="mod">
          <ac:chgData name="Matt Kayrish" userId="86b0ed96aac4a264" providerId="LiveId" clId="{1FCD28E5-E868-4621-BAE3-DA1201288C77}" dt="2020-03-15T22:00:27.552" v="7410" actId="6549"/>
          <ac:spMkLst>
            <pc:docMk/>
            <pc:sldMk cId="3626474055" sldId="793"/>
            <ac:spMk id="2" creationId="{00000000-0000-0000-0000-000000000000}"/>
          </ac:spMkLst>
        </pc:spChg>
        <pc:spChg chg="del">
          <ac:chgData name="Matt Kayrish" userId="86b0ed96aac4a264" providerId="LiveId" clId="{1FCD28E5-E868-4621-BAE3-DA1201288C77}" dt="2020-03-15T22:00:31.854" v="7411" actId="478"/>
          <ac:spMkLst>
            <pc:docMk/>
            <pc:sldMk cId="3626474055" sldId="793"/>
            <ac:spMk id="5" creationId="{1B60D8DC-4CD9-438A-ACF7-3E4FC39280D9}"/>
          </ac:spMkLst>
        </pc:spChg>
        <pc:graphicFrameChg chg="del">
          <ac:chgData name="Matt Kayrish" userId="86b0ed96aac4a264" providerId="LiveId" clId="{1FCD28E5-E868-4621-BAE3-DA1201288C77}" dt="2020-03-15T22:00:34.406" v="7412" actId="478"/>
          <ac:graphicFrameMkLst>
            <pc:docMk/>
            <pc:sldMk cId="3626474055" sldId="793"/>
            <ac:graphicFrameMk id="13" creationId="{3C9DFD86-CD59-4976-B74A-BBF74D555106}"/>
          </ac:graphicFrameMkLst>
        </pc:graphicFrameChg>
        <pc:picChg chg="add mod">
          <ac:chgData name="Matt Kayrish" userId="86b0ed96aac4a264" providerId="LiveId" clId="{1FCD28E5-E868-4621-BAE3-DA1201288C77}" dt="2020-03-15T22:00:50.288" v="7425" actId="1076"/>
          <ac:picMkLst>
            <pc:docMk/>
            <pc:sldMk cId="3626474055" sldId="793"/>
            <ac:picMk id="3" creationId="{06E651AF-8231-45ED-B634-768838A1F375}"/>
          </ac:picMkLst>
        </pc:picChg>
      </pc:sldChg>
      <pc:sldChg chg="modSp add">
        <pc:chgData name="Matt Kayrish" userId="86b0ed96aac4a264" providerId="LiveId" clId="{1FCD28E5-E868-4621-BAE3-DA1201288C77}" dt="2020-03-15T22:04:55.035" v="7870" actId="1076"/>
        <pc:sldMkLst>
          <pc:docMk/>
          <pc:sldMk cId="3468291245" sldId="794"/>
        </pc:sldMkLst>
        <pc:spChg chg="mod">
          <ac:chgData name="Matt Kayrish" userId="86b0ed96aac4a264" providerId="LiveId" clId="{1FCD28E5-E868-4621-BAE3-DA1201288C77}" dt="2020-03-15T22:04:50.407" v="7869" actId="1076"/>
          <ac:spMkLst>
            <pc:docMk/>
            <pc:sldMk cId="3468291245" sldId="794"/>
            <ac:spMk id="5" creationId="{1B60D8DC-4CD9-438A-ACF7-3E4FC39280D9}"/>
          </ac:spMkLst>
        </pc:spChg>
        <pc:graphicFrameChg chg="mod modGraphic">
          <ac:chgData name="Matt Kayrish" userId="86b0ed96aac4a264" providerId="LiveId" clId="{1FCD28E5-E868-4621-BAE3-DA1201288C77}" dt="2020-03-15T22:04:55.035" v="7870" actId="1076"/>
          <ac:graphicFrameMkLst>
            <pc:docMk/>
            <pc:sldMk cId="3468291245" sldId="794"/>
            <ac:graphicFrameMk id="13" creationId="{3C9DFD86-CD59-4976-B74A-BBF74D555106}"/>
          </ac:graphicFrameMkLst>
        </pc:graphicFrameChg>
      </pc:sldChg>
      <pc:sldChg chg="addSp delSp modSp add">
        <pc:chgData name="Matt Kayrish" userId="86b0ed96aac4a264" providerId="LiveId" clId="{1FCD28E5-E868-4621-BAE3-DA1201288C77}" dt="2020-03-15T22:07:38.864" v="7884" actId="14100"/>
        <pc:sldMkLst>
          <pc:docMk/>
          <pc:sldMk cId="2662630382" sldId="795"/>
        </pc:sldMkLst>
        <pc:spChg chg="del">
          <ac:chgData name="Matt Kayrish" userId="86b0ed96aac4a264" providerId="LiveId" clId="{1FCD28E5-E868-4621-BAE3-DA1201288C77}" dt="2020-03-15T22:05:41.824" v="7872" actId="478"/>
          <ac:spMkLst>
            <pc:docMk/>
            <pc:sldMk cId="2662630382" sldId="795"/>
            <ac:spMk id="5" creationId="{1B60D8DC-4CD9-438A-ACF7-3E4FC39280D9}"/>
          </ac:spMkLst>
        </pc:spChg>
        <pc:graphicFrameChg chg="del">
          <ac:chgData name="Matt Kayrish" userId="86b0ed96aac4a264" providerId="LiveId" clId="{1FCD28E5-E868-4621-BAE3-DA1201288C77}" dt="2020-03-15T22:05:44.390" v="7873" actId="478"/>
          <ac:graphicFrameMkLst>
            <pc:docMk/>
            <pc:sldMk cId="2662630382" sldId="795"/>
            <ac:graphicFrameMk id="13" creationId="{3C9DFD86-CD59-4976-B74A-BBF74D555106}"/>
          </ac:graphicFrameMkLst>
        </pc:graphicFrameChg>
        <pc:picChg chg="add mod">
          <ac:chgData name="Matt Kayrish" userId="86b0ed96aac4a264" providerId="LiveId" clId="{1FCD28E5-E868-4621-BAE3-DA1201288C77}" dt="2020-03-15T22:07:09.254" v="7878" actId="1076"/>
          <ac:picMkLst>
            <pc:docMk/>
            <pc:sldMk cId="2662630382" sldId="795"/>
            <ac:picMk id="3" creationId="{787A05A7-491D-449A-B7F5-61C03FD677B5}"/>
          </ac:picMkLst>
        </pc:picChg>
        <pc:picChg chg="add mod">
          <ac:chgData name="Matt Kayrish" userId="86b0ed96aac4a264" providerId="LiveId" clId="{1FCD28E5-E868-4621-BAE3-DA1201288C77}" dt="2020-03-15T22:07:22.665" v="7881" actId="1076"/>
          <ac:picMkLst>
            <pc:docMk/>
            <pc:sldMk cId="2662630382" sldId="795"/>
            <ac:picMk id="9" creationId="{0854A399-63A8-40C1-8178-A59C40ED466F}"/>
          </ac:picMkLst>
        </pc:picChg>
        <pc:cxnChg chg="add mod">
          <ac:chgData name="Matt Kayrish" userId="86b0ed96aac4a264" providerId="LiveId" clId="{1FCD28E5-E868-4621-BAE3-DA1201288C77}" dt="2020-03-15T22:07:38.864" v="7884" actId="14100"/>
          <ac:cxnSpMkLst>
            <pc:docMk/>
            <pc:sldMk cId="2662630382" sldId="795"/>
            <ac:cxnSpMk id="6" creationId="{14096C21-0A73-428A-AC55-63C0810BC99F}"/>
          </ac:cxnSpMkLst>
        </pc:cxnChg>
      </pc:sldChg>
      <pc:sldChg chg="addSp delSp modSp add">
        <pc:chgData name="Matt Kayrish" userId="86b0ed96aac4a264" providerId="LiveId" clId="{1FCD28E5-E868-4621-BAE3-DA1201288C77}" dt="2020-03-15T22:15:27.539" v="7911" actId="14100"/>
        <pc:sldMkLst>
          <pc:docMk/>
          <pc:sldMk cId="2549672371" sldId="796"/>
        </pc:sldMkLst>
        <pc:picChg chg="add mod">
          <ac:chgData name="Matt Kayrish" userId="86b0ed96aac4a264" providerId="LiveId" clId="{1FCD28E5-E868-4621-BAE3-DA1201288C77}" dt="2020-03-15T22:10:21.183" v="7902" actId="1076"/>
          <ac:picMkLst>
            <pc:docMk/>
            <pc:sldMk cId="2549672371" sldId="796"/>
            <ac:picMk id="4" creationId="{A68C01E3-82CB-48AD-8170-86682EBA0FF5}"/>
          </ac:picMkLst>
        </pc:picChg>
        <pc:picChg chg="del mod">
          <ac:chgData name="Matt Kayrish" userId="86b0ed96aac4a264" providerId="LiveId" clId="{1FCD28E5-E868-4621-BAE3-DA1201288C77}" dt="2020-03-15T22:10:14.869" v="7900" actId="478"/>
          <ac:picMkLst>
            <pc:docMk/>
            <pc:sldMk cId="2549672371" sldId="796"/>
            <ac:picMk id="9" creationId="{0854A399-63A8-40C1-8178-A59C40ED466F}"/>
          </ac:picMkLst>
        </pc:picChg>
        <pc:picChg chg="add mod">
          <ac:chgData name="Matt Kayrish" userId="86b0ed96aac4a264" providerId="LiveId" clId="{1FCD28E5-E868-4621-BAE3-DA1201288C77}" dt="2020-03-15T22:11:34.957" v="7904" actId="1076"/>
          <ac:picMkLst>
            <pc:docMk/>
            <pc:sldMk cId="2549672371" sldId="796"/>
            <ac:picMk id="11" creationId="{3375FAA8-CBE4-46D8-A78A-591AFA007912}"/>
          </ac:picMkLst>
        </pc:picChg>
        <pc:picChg chg="add mod">
          <ac:chgData name="Matt Kayrish" userId="86b0ed96aac4a264" providerId="LiveId" clId="{1FCD28E5-E868-4621-BAE3-DA1201288C77}" dt="2020-03-15T22:12:04.095" v="7906" actId="1076"/>
          <ac:picMkLst>
            <pc:docMk/>
            <pc:sldMk cId="2549672371" sldId="796"/>
            <ac:picMk id="12" creationId="{52BD6090-1035-42E1-88AF-F0DC6CE83F72}"/>
          </ac:picMkLst>
        </pc:picChg>
        <pc:cxnChg chg="mod">
          <ac:chgData name="Matt Kayrish" userId="86b0ed96aac4a264" providerId="LiveId" clId="{1FCD28E5-E868-4621-BAE3-DA1201288C77}" dt="2020-03-15T22:10:14.869" v="7900" actId="478"/>
          <ac:cxnSpMkLst>
            <pc:docMk/>
            <pc:sldMk cId="2549672371" sldId="796"/>
            <ac:cxnSpMk id="6" creationId="{14096C21-0A73-428A-AC55-63C0810BC99F}"/>
          </ac:cxnSpMkLst>
        </pc:cxnChg>
        <pc:cxnChg chg="add mod">
          <ac:chgData name="Matt Kayrish" userId="86b0ed96aac4a264" providerId="LiveId" clId="{1FCD28E5-E868-4621-BAE3-DA1201288C77}" dt="2020-03-15T22:15:12.350" v="7908" actId="208"/>
          <ac:cxnSpMkLst>
            <pc:docMk/>
            <pc:sldMk cId="2549672371" sldId="796"/>
            <ac:cxnSpMk id="14" creationId="{9788686A-92BE-4677-8987-041CC6CC47D4}"/>
          </ac:cxnSpMkLst>
        </pc:cxnChg>
        <pc:cxnChg chg="add mod">
          <ac:chgData name="Matt Kayrish" userId="86b0ed96aac4a264" providerId="LiveId" clId="{1FCD28E5-E868-4621-BAE3-DA1201288C77}" dt="2020-03-15T22:15:27.539" v="7911" actId="14100"/>
          <ac:cxnSpMkLst>
            <pc:docMk/>
            <pc:sldMk cId="2549672371" sldId="796"/>
            <ac:cxnSpMk id="15" creationId="{C072E61F-5BF7-4608-955F-B2D8E449EBCD}"/>
          </ac:cxnSpMkLst>
        </pc:cxnChg>
      </pc:sldChg>
      <pc:sldChg chg="addSp delSp modSp add">
        <pc:chgData name="Matt Kayrish" userId="86b0ed96aac4a264" providerId="LiveId" clId="{1FCD28E5-E868-4621-BAE3-DA1201288C77}" dt="2020-03-15T22:30:17.421" v="7987" actId="14100"/>
        <pc:sldMkLst>
          <pc:docMk/>
          <pc:sldMk cId="2363307992" sldId="797"/>
        </pc:sldMkLst>
        <pc:grpChg chg="add mod">
          <ac:chgData name="Matt Kayrish" userId="86b0ed96aac4a264" providerId="LiveId" clId="{1FCD28E5-E868-4621-BAE3-DA1201288C77}" dt="2020-03-15T22:18:50.159" v="7964" actId="1036"/>
          <ac:grpSpMkLst>
            <pc:docMk/>
            <pc:sldMk cId="2363307992" sldId="797"/>
            <ac:grpSpMk id="16" creationId="{B0B54785-B811-4AEC-8044-F96B22779035}"/>
          </ac:grpSpMkLst>
        </pc:grpChg>
        <pc:picChg chg="del">
          <ac:chgData name="Matt Kayrish" userId="86b0ed96aac4a264" providerId="LiveId" clId="{1FCD28E5-E868-4621-BAE3-DA1201288C77}" dt="2020-03-15T22:15:57.946" v="7914" actId="478"/>
          <ac:picMkLst>
            <pc:docMk/>
            <pc:sldMk cId="2363307992" sldId="797"/>
            <ac:picMk id="3" creationId="{787A05A7-491D-449A-B7F5-61C03FD677B5}"/>
          </ac:picMkLst>
        </pc:picChg>
        <pc:picChg chg="del">
          <ac:chgData name="Matt Kayrish" userId="86b0ed96aac4a264" providerId="LiveId" clId="{1FCD28E5-E868-4621-BAE3-DA1201288C77}" dt="2020-03-15T22:15:55.625" v="7913" actId="478"/>
          <ac:picMkLst>
            <pc:docMk/>
            <pc:sldMk cId="2363307992" sldId="797"/>
            <ac:picMk id="4" creationId="{A68C01E3-82CB-48AD-8170-86682EBA0FF5}"/>
          </ac:picMkLst>
        </pc:picChg>
        <pc:picChg chg="add mod ord">
          <ac:chgData name="Matt Kayrish" userId="86b0ed96aac4a264" providerId="LiveId" clId="{1FCD28E5-E868-4621-BAE3-DA1201288C77}" dt="2020-03-15T22:16:43.597" v="7923" actId="14100"/>
          <ac:picMkLst>
            <pc:docMk/>
            <pc:sldMk cId="2363307992" sldId="797"/>
            <ac:picMk id="5" creationId="{1909A1D5-E4A1-428B-A441-95E7A7881380}"/>
          </ac:picMkLst>
        </pc:picChg>
        <pc:picChg chg="add mod">
          <ac:chgData name="Matt Kayrish" userId="86b0ed96aac4a264" providerId="LiveId" clId="{1FCD28E5-E868-4621-BAE3-DA1201288C77}" dt="2020-03-15T22:18:44.600" v="7943" actId="164"/>
          <ac:picMkLst>
            <pc:docMk/>
            <pc:sldMk cId="2363307992" sldId="797"/>
            <ac:picMk id="9" creationId="{09519DA8-EBC8-434B-B5D0-01BF7284EE16}"/>
          </ac:picMkLst>
        </pc:picChg>
        <pc:picChg chg="add mod">
          <ac:chgData name="Matt Kayrish" userId="86b0ed96aac4a264" providerId="LiveId" clId="{1FCD28E5-E868-4621-BAE3-DA1201288C77}" dt="2020-03-15T22:18:44.600" v="7943" actId="164"/>
          <ac:picMkLst>
            <pc:docMk/>
            <pc:sldMk cId="2363307992" sldId="797"/>
            <ac:picMk id="10" creationId="{C26FFBB1-AFE5-4114-B813-F639604E924A}"/>
          </ac:picMkLst>
        </pc:picChg>
        <pc:picChg chg="del">
          <ac:chgData name="Matt Kayrish" userId="86b0ed96aac4a264" providerId="LiveId" clId="{1FCD28E5-E868-4621-BAE3-DA1201288C77}" dt="2020-03-15T22:16:02.693" v="7918" actId="478"/>
          <ac:picMkLst>
            <pc:docMk/>
            <pc:sldMk cId="2363307992" sldId="797"/>
            <ac:picMk id="11" creationId="{3375FAA8-CBE4-46D8-A78A-591AFA007912}"/>
          </ac:picMkLst>
        </pc:picChg>
        <pc:picChg chg="del">
          <ac:chgData name="Matt Kayrish" userId="86b0ed96aac4a264" providerId="LiveId" clId="{1FCD28E5-E868-4621-BAE3-DA1201288C77}" dt="2020-03-15T22:16:02.150" v="7917" actId="478"/>
          <ac:picMkLst>
            <pc:docMk/>
            <pc:sldMk cId="2363307992" sldId="797"/>
            <ac:picMk id="12" creationId="{52BD6090-1035-42E1-88AF-F0DC6CE83F72}"/>
          </ac:picMkLst>
        </pc:picChg>
        <pc:picChg chg="add del mod">
          <ac:chgData name="Matt Kayrish" userId="86b0ed96aac4a264" providerId="LiveId" clId="{1FCD28E5-E868-4621-BAE3-DA1201288C77}" dt="2020-03-15T22:22:39.150" v="7968" actId="478"/>
          <ac:picMkLst>
            <pc:docMk/>
            <pc:sldMk cId="2363307992" sldId="797"/>
            <ac:picMk id="17" creationId="{FD7F36C3-3043-4D47-B876-94558A7CF6B7}"/>
          </ac:picMkLst>
        </pc:picChg>
        <pc:picChg chg="add mod">
          <ac:chgData name="Matt Kayrish" userId="86b0ed96aac4a264" providerId="LiveId" clId="{1FCD28E5-E868-4621-BAE3-DA1201288C77}" dt="2020-03-15T22:22:46.226" v="7970" actId="1076"/>
          <ac:picMkLst>
            <pc:docMk/>
            <pc:sldMk cId="2363307992" sldId="797"/>
            <ac:picMk id="18" creationId="{1C427A0C-58B8-4A6E-A3AA-251643936B38}"/>
          </ac:picMkLst>
        </pc:picChg>
        <pc:picChg chg="add mod">
          <ac:chgData name="Matt Kayrish" userId="86b0ed96aac4a264" providerId="LiveId" clId="{1FCD28E5-E868-4621-BAE3-DA1201288C77}" dt="2020-03-15T22:23:40.295" v="7972" actId="1076"/>
          <ac:picMkLst>
            <pc:docMk/>
            <pc:sldMk cId="2363307992" sldId="797"/>
            <ac:picMk id="19" creationId="{31D0CA1D-2A43-4558-902A-B2C9B9BCF5DF}"/>
          </ac:picMkLst>
        </pc:picChg>
        <pc:picChg chg="add mod">
          <ac:chgData name="Matt Kayrish" userId="86b0ed96aac4a264" providerId="LiveId" clId="{1FCD28E5-E868-4621-BAE3-DA1201288C77}" dt="2020-03-15T22:24:27.936" v="7974" actId="1076"/>
          <ac:picMkLst>
            <pc:docMk/>
            <pc:sldMk cId="2363307992" sldId="797"/>
            <ac:picMk id="20" creationId="{026E497F-56BD-4948-B2AB-24C89D1013B4}"/>
          </ac:picMkLst>
        </pc:picChg>
        <pc:picChg chg="add del mod">
          <ac:chgData name="Matt Kayrish" userId="86b0ed96aac4a264" providerId="LiveId" clId="{1FCD28E5-E868-4621-BAE3-DA1201288C77}" dt="2020-03-15T22:29:14.915" v="7977" actId="478"/>
          <ac:picMkLst>
            <pc:docMk/>
            <pc:sldMk cId="2363307992" sldId="797"/>
            <ac:picMk id="21" creationId="{053E92A5-26F0-4527-809F-F72A30E10278}"/>
          </ac:picMkLst>
        </pc:picChg>
        <pc:picChg chg="add mod">
          <ac:chgData name="Matt Kayrish" userId="86b0ed96aac4a264" providerId="LiveId" clId="{1FCD28E5-E868-4621-BAE3-DA1201288C77}" dt="2020-03-15T22:29:20.985" v="7979" actId="1076"/>
          <ac:picMkLst>
            <pc:docMk/>
            <pc:sldMk cId="2363307992" sldId="797"/>
            <ac:picMk id="22" creationId="{6540CF5C-27E8-4924-8471-407400CAC5F2}"/>
          </ac:picMkLst>
        </pc:picChg>
        <pc:cxnChg chg="mod">
          <ac:chgData name="Matt Kayrish" userId="86b0ed96aac4a264" providerId="LiveId" clId="{1FCD28E5-E868-4621-BAE3-DA1201288C77}" dt="2020-03-15T22:18:39.902" v="7941" actId="14100"/>
          <ac:cxnSpMkLst>
            <pc:docMk/>
            <pc:sldMk cId="2363307992" sldId="797"/>
            <ac:cxnSpMk id="6" creationId="{14096C21-0A73-428A-AC55-63C0810BC99F}"/>
          </ac:cxnSpMkLst>
        </pc:cxnChg>
        <pc:cxnChg chg="del">
          <ac:chgData name="Matt Kayrish" userId="86b0ed96aac4a264" providerId="LiveId" clId="{1FCD28E5-E868-4621-BAE3-DA1201288C77}" dt="2020-03-15T22:16:00.380" v="7915" actId="478"/>
          <ac:cxnSpMkLst>
            <pc:docMk/>
            <pc:sldMk cId="2363307992" sldId="797"/>
            <ac:cxnSpMk id="14" creationId="{9788686A-92BE-4677-8987-041CC6CC47D4}"/>
          </ac:cxnSpMkLst>
        </pc:cxnChg>
        <pc:cxnChg chg="del">
          <ac:chgData name="Matt Kayrish" userId="86b0ed96aac4a264" providerId="LiveId" clId="{1FCD28E5-E868-4621-BAE3-DA1201288C77}" dt="2020-03-15T22:16:01.480" v="7916" actId="478"/>
          <ac:cxnSpMkLst>
            <pc:docMk/>
            <pc:sldMk cId="2363307992" sldId="797"/>
            <ac:cxnSpMk id="15" creationId="{C072E61F-5BF7-4608-955F-B2D8E449EBCD}"/>
          </ac:cxnSpMkLst>
        </pc:cxnChg>
        <pc:cxnChg chg="add mod">
          <ac:chgData name="Matt Kayrish" userId="86b0ed96aac4a264" providerId="LiveId" clId="{1FCD28E5-E868-4621-BAE3-DA1201288C77}" dt="2020-03-15T22:29:57.920" v="7981" actId="208"/>
          <ac:cxnSpMkLst>
            <pc:docMk/>
            <pc:sldMk cId="2363307992" sldId="797"/>
            <ac:cxnSpMk id="24" creationId="{A76C9127-C027-45E5-B90F-154817D85182}"/>
          </ac:cxnSpMkLst>
        </pc:cxnChg>
        <pc:cxnChg chg="add mod">
          <ac:chgData name="Matt Kayrish" userId="86b0ed96aac4a264" providerId="LiveId" clId="{1FCD28E5-E868-4621-BAE3-DA1201288C77}" dt="2020-03-15T22:30:07.994" v="7984" actId="14100"/>
          <ac:cxnSpMkLst>
            <pc:docMk/>
            <pc:sldMk cId="2363307992" sldId="797"/>
            <ac:cxnSpMk id="25" creationId="{6103213D-5B81-4BEA-BD6D-968FB094858A}"/>
          </ac:cxnSpMkLst>
        </pc:cxnChg>
        <pc:cxnChg chg="add mod">
          <ac:chgData name="Matt Kayrish" userId="86b0ed96aac4a264" providerId="LiveId" clId="{1FCD28E5-E868-4621-BAE3-DA1201288C77}" dt="2020-03-15T22:30:17.421" v="7987" actId="14100"/>
          <ac:cxnSpMkLst>
            <pc:docMk/>
            <pc:sldMk cId="2363307992" sldId="797"/>
            <ac:cxnSpMk id="28" creationId="{A0755115-590F-44DB-9147-FF7C565F5581}"/>
          </ac:cxnSpMkLst>
        </pc:cxnChg>
      </pc:sldChg>
      <pc:sldChg chg="addSp delSp modSp add">
        <pc:chgData name="Matt Kayrish" userId="86b0ed96aac4a264" providerId="LiveId" clId="{1FCD28E5-E868-4621-BAE3-DA1201288C77}" dt="2020-03-16T03:54:31.809" v="17832" actId="113"/>
        <pc:sldMkLst>
          <pc:docMk/>
          <pc:sldMk cId="2479250374" sldId="798"/>
        </pc:sldMkLst>
        <pc:spChg chg="mod">
          <ac:chgData name="Matt Kayrish" userId="86b0ed96aac4a264" providerId="LiveId" clId="{1FCD28E5-E868-4621-BAE3-DA1201288C77}" dt="2020-03-15T22:33:42.045" v="8058" actId="20577"/>
          <ac:spMkLst>
            <pc:docMk/>
            <pc:sldMk cId="2479250374" sldId="798"/>
            <ac:spMk id="2" creationId="{00000000-0000-0000-0000-000000000000}"/>
          </ac:spMkLst>
        </pc:spChg>
        <pc:spChg chg="add mod ord">
          <ac:chgData name="Matt Kayrish" userId="86b0ed96aac4a264" providerId="LiveId" clId="{1FCD28E5-E868-4621-BAE3-DA1201288C77}" dt="2020-03-16T03:54:31.809" v="17832" actId="113"/>
          <ac:spMkLst>
            <pc:docMk/>
            <pc:sldMk cId="2479250374" sldId="798"/>
            <ac:spMk id="4" creationId="{7E02856A-32CD-4055-A887-E4F9E1606297}"/>
          </ac:spMkLst>
        </pc:spChg>
        <pc:grpChg chg="del">
          <ac:chgData name="Matt Kayrish" userId="86b0ed96aac4a264" providerId="LiveId" clId="{1FCD28E5-E868-4621-BAE3-DA1201288C77}" dt="2020-03-15T22:33:58.490" v="8060" actId="478"/>
          <ac:grpSpMkLst>
            <pc:docMk/>
            <pc:sldMk cId="2479250374" sldId="798"/>
            <ac:grpSpMk id="16" creationId="{B0B54785-B811-4AEC-8044-F96B22779035}"/>
          </ac:grpSpMkLst>
        </pc:grpChg>
        <pc:picChg chg="add mod ord">
          <ac:chgData name="Matt Kayrish" userId="86b0ed96aac4a264" providerId="LiveId" clId="{1FCD28E5-E868-4621-BAE3-DA1201288C77}" dt="2020-03-15T22:34:54.772" v="8070" actId="167"/>
          <ac:picMkLst>
            <pc:docMk/>
            <pc:sldMk cId="2479250374" sldId="798"/>
            <ac:picMk id="3" creationId="{F6DFDDE5-F271-43FD-85E8-0A3C1C762E6C}"/>
          </ac:picMkLst>
        </pc:picChg>
        <pc:picChg chg="del">
          <ac:chgData name="Matt Kayrish" userId="86b0ed96aac4a264" providerId="LiveId" clId="{1FCD28E5-E868-4621-BAE3-DA1201288C77}" dt="2020-03-15T22:34:11.470" v="8066" actId="478"/>
          <ac:picMkLst>
            <pc:docMk/>
            <pc:sldMk cId="2479250374" sldId="798"/>
            <ac:picMk id="5" creationId="{1909A1D5-E4A1-428B-A441-95E7A7881380}"/>
          </ac:picMkLst>
        </pc:picChg>
        <pc:picChg chg="add mod">
          <ac:chgData name="Matt Kayrish" userId="86b0ed96aac4a264" providerId="LiveId" clId="{1FCD28E5-E868-4621-BAE3-DA1201288C77}" dt="2020-03-15T22:37:08.442" v="8157" actId="14100"/>
          <ac:picMkLst>
            <pc:docMk/>
            <pc:sldMk cId="2479250374" sldId="798"/>
            <ac:picMk id="11" creationId="{9C21B7FB-B3EE-4CCB-94FC-2E9E13050D59}"/>
          </ac:picMkLst>
        </pc:picChg>
        <pc:picChg chg="del">
          <ac:chgData name="Matt Kayrish" userId="86b0ed96aac4a264" providerId="LiveId" clId="{1FCD28E5-E868-4621-BAE3-DA1201288C77}" dt="2020-03-15T22:34:00.290" v="8062" actId="478"/>
          <ac:picMkLst>
            <pc:docMk/>
            <pc:sldMk cId="2479250374" sldId="798"/>
            <ac:picMk id="18" creationId="{1C427A0C-58B8-4A6E-A3AA-251643936B38}"/>
          </ac:picMkLst>
        </pc:picChg>
        <pc:picChg chg="del">
          <ac:chgData name="Matt Kayrish" userId="86b0ed96aac4a264" providerId="LiveId" clId="{1FCD28E5-E868-4621-BAE3-DA1201288C77}" dt="2020-03-15T22:33:59.710" v="8061" actId="478"/>
          <ac:picMkLst>
            <pc:docMk/>
            <pc:sldMk cId="2479250374" sldId="798"/>
            <ac:picMk id="19" creationId="{31D0CA1D-2A43-4558-902A-B2C9B9BCF5DF}"/>
          </ac:picMkLst>
        </pc:picChg>
        <pc:picChg chg="del">
          <ac:chgData name="Matt Kayrish" userId="86b0ed96aac4a264" providerId="LiveId" clId="{1FCD28E5-E868-4621-BAE3-DA1201288C77}" dt="2020-03-15T22:34:01.528" v="8063" actId="478"/>
          <ac:picMkLst>
            <pc:docMk/>
            <pc:sldMk cId="2479250374" sldId="798"/>
            <ac:picMk id="20" creationId="{026E497F-56BD-4948-B2AB-24C89D1013B4}"/>
          </ac:picMkLst>
        </pc:picChg>
        <pc:picChg chg="del">
          <ac:chgData name="Matt Kayrish" userId="86b0ed96aac4a264" providerId="LiveId" clId="{1FCD28E5-E868-4621-BAE3-DA1201288C77}" dt="2020-03-15T22:34:01.894" v="8064" actId="478"/>
          <ac:picMkLst>
            <pc:docMk/>
            <pc:sldMk cId="2479250374" sldId="798"/>
            <ac:picMk id="22" creationId="{6540CF5C-27E8-4924-8471-407400CAC5F2}"/>
          </ac:picMkLst>
        </pc:picChg>
        <pc:cxnChg chg="mod">
          <ac:chgData name="Matt Kayrish" userId="86b0ed96aac4a264" providerId="LiveId" clId="{1FCD28E5-E868-4621-BAE3-DA1201288C77}" dt="2020-03-15T22:34:51.036" v="8069" actId="1076"/>
          <ac:cxnSpMkLst>
            <pc:docMk/>
            <pc:sldMk cId="2479250374" sldId="798"/>
            <ac:cxnSpMk id="6" creationId="{14096C21-0A73-428A-AC55-63C0810BC99F}"/>
          </ac:cxnSpMkLst>
        </pc:cxnChg>
        <pc:cxnChg chg="del">
          <ac:chgData name="Matt Kayrish" userId="86b0ed96aac4a264" providerId="LiveId" clId="{1FCD28E5-E868-4621-BAE3-DA1201288C77}" dt="2020-03-15T22:34:05.032" v="8065" actId="478"/>
          <ac:cxnSpMkLst>
            <pc:docMk/>
            <pc:sldMk cId="2479250374" sldId="798"/>
            <ac:cxnSpMk id="24" creationId="{A76C9127-C027-45E5-B90F-154817D85182}"/>
          </ac:cxnSpMkLst>
        </pc:cxnChg>
        <pc:cxnChg chg="del">
          <ac:chgData name="Matt Kayrish" userId="86b0ed96aac4a264" providerId="LiveId" clId="{1FCD28E5-E868-4621-BAE3-DA1201288C77}" dt="2020-03-15T22:34:05.032" v="8065" actId="478"/>
          <ac:cxnSpMkLst>
            <pc:docMk/>
            <pc:sldMk cId="2479250374" sldId="798"/>
            <ac:cxnSpMk id="25" creationId="{6103213D-5B81-4BEA-BD6D-968FB094858A}"/>
          </ac:cxnSpMkLst>
        </pc:cxnChg>
        <pc:cxnChg chg="del">
          <ac:chgData name="Matt Kayrish" userId="86b0ed96aac4a264" providerId="LiveId" clId="{1FCD28E5-E868-4621-BAE3-DA1201288C77}" dt="2020-03-15T22:34:05.032" v="8065" actId="478"/>
          <ac:cxnSpMkLst>
            <pc:docMk/>
            <pc:sldMk cId="2479250374" sldId="798"/>
            <ac:cxnSpMk id="28" creationId="{A0755115-590F-44DB-9147-FF7C565F5581}"/>
          </ac:cxnSpMkLst>
        </pc:cxnChg>
      </pc:sldChg>
      <pc:sldChg chg="addSp delSp modSp add">
        <pc:chgData name="Matt Kayrish" userId="86b0ed96aac4a264" providerId="LiveId" clId="{1FCD28E5-E868-4621-BAE3-DA1201288C77}" dt="2020-03-15T22:41:41.333" v="8350" actId="208"/>
        <pc:sldMkLst>
          <pc:docMk/>
          <pc:sldMk cId="3997985382" sldId="799"/>
        </pc:sldMkLst>
        <pc:spChg chg="del">
          <ac:chgData name="Matt Kayrish" userId="86b0ed96aac4a264" providerId="LiveId" clId="{1FCD28E5-E868-4621-BAE3-DA1201288C77}" dt="2020-03-15T22:38:34.036" v="8308" actId="478"/>
          <ac:spMkLst>
            <pc:docMk/>
            <pc:sldMk cId="3997985382" sldId="799"/>
            <ac:spMk id="4" creationId="{7E02856A-32CD-4055-A887-E4F9E1606297}"/>
          </ac:spMkLst>
        </pc:spChg>
        <pc:grpChg chg="add mod">
          <ac:chgData name="Matt Kayrish" userId="86b0ed96aac4a264" providerId="LiveId" clId="{1FCD28E5-E868-4621-BAE3-DA1201288C77}" dt="2020-03-15T22:41:07.205" v="8347" actId="1076"/>
          <ac:grpSpMkLst>
            <pc:docMk/>
            <pc:sldMk cId="3997985382" sldId="799"/>
            <ac:grpSpMk id="12" creationId="{ECD2DD2C-C533-4B35-A05C-852F3145592E}"/>
          </ac:grpSpMkLst>
        </pc:grpChg>
        <pc:picChg chg="del">
          <ac:chgData name="Matt Kayrish" userId="86b0ed96aac4a264" providerId="LiveId" clId="{1FCD28E5-E868-4621-BAE3-DA1201288C77}" dt="2020-03-15T22:38:32.046" v="8307" actId="478"/>
          <ac:picMkLst>
            <pc:docMk/>
            <pc:sldMk cId="3997985382" sldId="799"/>
            <ac:picMk id="3" creationId="{F6DFDDE5-F271-43FD-85E8-0A3C1C762E6C}"/>
          </ac:picMkLst>
        </pc:picChg>
        <pc:picChg chg="add mod">
          <ac:chgData name="Matt Kayrish" userId="86b0ed96aac4a264" providerId="LiveId" clId="{1FCD28E5-E868-4621-BAE3-DA1201288C77}" dt="2020-03-15T22:39:47.067" v="8311" actId="14100"/>
          <ac:picMkLst>
            <pc:docMk/>
            <pc:sldMk cId="3997985382" sldId="799"/>
            <ac:picMk id="5" creationId="{011F892B-E4AE-4519-B047-D4BCBAD02D54}"/>
          </ac:picMkLst>
        </pc:picChg>
        <pc:picChg chg="add mod">
          <ac:chgData name="Matt Kayrish" userId="86b0ed96aac4a264" providerId="LiveId" clId="{1FCD28E5-E868-4621-BAE3-DA1201288C77}" dt="2020-03-15T22:40:24.025" v="8343" actId="14100"/>
          <ac:picMkLst>
            <pc:docMk/>
            <pc:sldMk cId="3997985382" sldId="799"/>
            <ac:picMk id="10" creationId="{496D1FC6-0673-4B3F-BC9B-41B4C294E227}"/>
          </ac:picMkLst>
        </pc:picChg>
        <pc:picChg chg="del">
          <ac:chgData name="Matt Kayrish" userId="86b0ed96aac4a264" providerId="LiveId" clId="{1FCD28E5-E868-4621-BAE3-DA1201288C77}" dt="2020-03-15T22:38:30.001" v="8306" actId="478"/>
          <ac:picMkLst>
            <pc:docMk/>
            <pc:sldMk cId="3997985382" sldId="799"/>
            <ac:picMk id="11" creationId="{9C21B7FB-B3EE-4CCB-94FC-2E9E13050D59}"/>
          </ac:picMkLst>
        </pc:picChg>
        <pc:cxnChg chg="mod ord">
          <ac:chgData name="Matt Kayrish" userId="86b0ed96aac4a264" providerId="LiveId" clId="{1FCD28E5-E868-4621-BAE3-DA1201288C77}" dt="2020-03-15T22:39:55.150" v="8338" actId="1038"/>
          <ac:cxnSpMkLst>
            <pc:docMk/>
            <pc:sldMk cId="3997985382" sldId="799"/>
            <ac:cxnSpMk id="6" creationId="{14096C21-0A73-428A-AC55-63C0810BC99F}"/>
          </ac:cxnSpMkLst>
        </pc:cxnChg>
        <pc:cxnChg chg="add mod">
          <ac:chgData name="Matt Kayrish" userId="86b0ed96aac4a264" providerId="LiveId" clId="{1FCD28E5-E868-4621-BAE3-DA1201288C77}" dt="2020-03-15T22:41:41.333" v="8350" actId="208"/>
          <ac:cxnSpMkLst>
            <pc:docMk/>
            <pc:sldMk cId="3997985382" sldId="799"/>
            <ac:cxnSpMk id="15" creationId="{A4C08107-B837-46A2-8AD5-07DF7214F4AB}"/>
          </ac:cxnSpMkLst>
        </pc:cxnChg>
      </pc:sldChg>
      <pc:sldChg chg="addSp delSp modSp add ord">
        <pc:chgData name="Matt Kayrish" userId="86b0ed96aac4a264" providerId="LiveId" clId="{1FCD28E5-E868-4621-BAE3-DA1201288C77}" dt="2020-03-15T22:46:27.039" v="8441" actId="113"/>
        <pc:sldMkLst>
          <pc:docMk/>
          <pc:sldMk cId="4054047694" sldId="800"/>
        </pc:sldMkLst>
        <pc:spChg chg="del">
          <ac:chgData name="Matt Kayrish" userId="86b0ed96aac4a264" providerId="LiveId" clId="{1FCD28E5-E868-4621-BAE3-DA1201288C77}" dt="2020-03-15T22:42:44.646" v="8356" actId="478"/>
          <ac:spMkLst>
            <pc:docMk/>
            <pc:sldMk cId="4054047694" sldId="800"/>
            <ac:spMk id="4" creationId="{7E02856A-32CD-4055-A887-E4F9E1606297}"/>
          </ac:spMkLst>
        </pc:spChg>
        <pc:spChg chg="add mod">
          <ac:chgData name="Matt Kayrish" userId="86b0ed96aac4a264" providerId="LiveId" clId="{1FCD28E5-E868-4621-BAE3-DA1201288C77}" dt="2020-03-15T22:46:27.039" v="8441" actId="113"/>
          <ac:spMkLst>
            <pc:docMk/>
            <pc:sldMk cId="4054047694" sldId="800"/>
            <ac:spMk id="18" creationId="{CC2BCC24-9761-4AD8-B48F-C7E5CEB424A3}"/>
          </ac:spMkLst>
        </pc:spChg>
        <pc:picChg chg="del">
          <ac:chgData name="Matt Kayrish" userId="86b0ed96aac4a264" providerId="LiveId" clId="{1FCD28E5-E868-4621-BAE3-DA1201288C77}" dt="2020-03-15T22:42:49.882" v="8358" actId="478"/>
          <ac:picMkLst>
            <pc:docMk/>
            <pc:sldMk cId="4054047694" sldId="800"/>
            <ac:picMk id="3" creationId="{F6DFDDE5-F271-43FD-85E8-0A3C1C762E6C}"/>
          </ac:picMkLst>
        </pc:picChg>
        <pc:picChg chg="add mod">
          <ac:chgData name="Matt Kayrish" userId="86b0ed96aac4a264" providerId="LiveId" clId="{1FCD28E5-E868-4621-BAE3-DA1201288C77}" dt="2020-03-15T22:43:51.008" v="8362" actId="14100"/>
          <ac:picMkLst>
            <pc:docMk/>
            <pc:sldMk cId="4054047694" sldId="800"/>
            <ac:picMk id="5" creationId="{10C0BFB0-CB75-4A1A-A785-1DBC6DBCEE48}"/>
          </ac:picMkLst>
        </pc:picChg>
        <pc:picChg chg="add mod">
          <ac:chgData name="Matt Kayrish" userId="86b0ed96aac4a264" providerId="LiveId" clId="{1FCD28E5-E868-4621-BAE3-DA1201288C77}" dt="2020-03-15T22:45:25.958" v="8386" actId="1035"/>
          <ac:picMkLst>
            <pc:docMk/>
            <pc:sldMk cId="4054047694" sldId="800"/>
            <ac:picMk id="9" creationId="{94B708D0-973D-4FC8-BE96-3AF8F1533AA0}"/>
          </ac:picMkLst>
        </pc:picChg>
        <pc:picChg chg="add mod">
          <ac:chgData name="Matt Kayrish" userId="86b0ed96aac4a264" providerId="LiveId" clId="{1FCD28E5-E868-4621-BAE3-DA1201288C77}" dt="2020-03-15T22:45:31.251" v="8388" actId="14100"/>
          <ac:picMkLst>
            <pc:docMk/>
            <pc:sldMk cId="4054047694" sldId="800"/>
            <ac:picMk id="10" creationId="{8FB744BD-8E3D-49D3-BB2B-75BFF47F3075}"/>
          </ac:picMkLst>
        </pc:picChg>
        <pc:picChg chg="del">
          <ac:chgData name="Matt Kayrish" userId="86b0ed96aac4a264" providerId="LiveId" clId="{1FCD28E5-E868-4621-BAE3-DA1201288C77}" dt="2020-03-15T22:42:40.405" v="8355" actId="478"/>
          <ac:picMkLst>
            <pc:docMk/>
            <pc:sldMk cId="4054047694" sldId="800"/>
            <ac:picMk id="11" creationId="{9C21B7FB-B3EE-4CCB-94FC-2E9E13050D59}"/>
          </ac:picMkLst>
        </pc:picChg>
        <pc:cxnChg chg="del">
          <ac:chgData name="Matt Kayrish" userId="86b0ed96aac4a264" providerId="LiveId" clId="{1FCD28E5-E868-4621-BAE3-DA1201288C77}" dt="2020-03-15T22:42:48.456" v="8357" actId="478"/>
          <ac:cxnSpMkLst>
            <pc:docMk/>
            <pc:sldMk cId="4054047694" sldId="800"/>
            <ac:cxnSpMk id="6" creationId="{14096C21-0A73-428A-AC55-63C0810BC99F}"/>
          </ac:cxnSpMkLst>
        </pc:cxnChg>
        <pc:cxnChg chg="add mod">
          <ac:chgData name="Matt Kayrish" userId="86b0ed96aac4a264" providerId="LiveId" clId="{1FCD28E5-E868-4621-BAE3-DA1201288C77}" dt="2020-03-15T22:45:55.367" v="8391" actId="14100"/>
          <ac:cxnSpMkLst>
            <pc:docMk/>
            <pc:sldMk cId="4054047694" sldId="800"/>
            <ac:cxnSpMk id="12" creationId="{AE8B9829-CD88-4DD7-B38C-783DE98D7A28}"/>
          </ac:cxnSpMkLst>
        </pc:cxnChg>
        <pc:cxnChg chg="add mod">
          <ac:chgData name="Matt Kayrish" userId="86b0ed96aac4a264" providerId="LiveId" clId="{1FCD28E5-E868-4621-BAE3-DA1201288C77}" dt="2020-03-15T22:46:02.704" v="8394" actId="14100"/>
          <ac:cxnSpMkLst>
            <pc:docMk/>
            <pc:sldMk cId="4054047694" sldId="800"/>
            <ac:cxnSpMk id="15" creationId="{42254D11-488B-4FF6-96E4-2BA502D12EDC}"/>
          </ac:cxnSpMkLst>
        </pc:cxnChg>
      </pc:sldChg>
      <pc:sldChg chg="addSp delSp modSp add">
        <pc:chgData name="Matt Kayrish" userId="86b0ed96aac4a264" providerId="LiveId" clId="{1FCD28E5-E868-4621-BAE3-DA1201288C77}" dt="2020-03-28T04:47:57.002" v="19079" actId="20577"/>
        <pc:sldMkLst>
          <pc:docMk/>
          <pc:sldMk cId="2107341065" sldId="801"/>
        </pc:sldMkLst>
        <pc:spChg chg="mod">
          <ac:chgData name="Matt Kayrish" userId="86b0ed96aac4a264" providerId="LiveId" clId="{1FCD28E5-E868-4621-BAE3-DA1201288C77}" dt="2020-03-15T22:55:43.996" v="8664" actId="1037"/>
          <ac:spMkLst>
            <pc:docMk/>
            <pc:sldMk cId="2107341065" sldId="801"/>
            <ac:spMk id="2" creationId="{00000000-0000-0000-0000-000000000000}"/>
          </ac:spMkLst>
        </pc:spChg>
        <pc:spChg chg="add mod">
          <ac:chgData name="Matt Kayrish" userId="86b0ed96aac4a264" providerId="LiveId" clId="{1FCD28E5-E868-4621-BAE3-DA1201288C77}" dt="2020-03-28T04:39:52.809" v="18859" actId="313"/>
          <ac:spMkLst>
            <pc:docMk/>
            <pc:sldMk cId="2107341065" sldId="801"/>
            <ac:spMk id="12" creationId="{D1CE8E44-0D7A-4751-807E-D226B70E74BD}"/>
          </ac:spMkLst>
        </pc:spChg>
        <pc:spChg chg="add mod">
          <ac:chgData name="Matt Kayrish" userId="86b0ed96aac4a264" providerId="LiveId" clId="{1FCD28E5-E868-4621-BAE3-DA1201288C77}" dt="2020-03-28T04:40:23.332" v="18876" actId="313"/>
          <ac:spMkLst>
            <pc:docMk/>
            <pc:sldMk cId="2107341065" sldId="801"/>
            <ac:spMk id="16" creationId="{E0D573EB-7289-4E32-AAFF-A6CC70FFB343}"/>
          </ac:spMkLst>
        </pc:spChg>
        <pc:spChg chg="del">
          <ac:chgData name="Matt Kayrish" userId="86b0ed96aac4a264" providerId="LiveId" clId="{1FCD28E5-E868-4621-BAE3-DA1201288C77}" dt="2020-03-15T22:48:17.794" v="8531" actId="478"/>
          <ac:spMkLst>
            <pc:docMk/>
            <pc:sldMk cId="2107341065" sldId="801"/>
            <ac:spMk id="18" creationId="{CC2BCC24-9761-4AD8-B48F-C7E5CEB424A3}"/>
          </ac:spMkLst>
        </pc:spChg>
        <pc:spChg chg="add mod">
          <ac:chgData name="Matt Kayrish" userId="86b0ed96aac4a264" providerId="LiveId" clId="{1FCD28E5-E868-4621-BAE3-DA1201288C77}" dt="2020-03-28T04:45:04.079" v="18921" actId="1076"/>
          <ac:spMkLst>
            <pc:docMk/>
            <pc:sldMk cId="2107341065" sldId="801"/>
            <ac:spMk id="20" creationId="{827254E1-16FD-4F2B-84A9-DC79E9969F6E}"/>
          </ac:spMkLst>
        </pc:spChg>
        <pc:spChg chg="add mod">
          <ac:chgData name="Matt Kayrish" userId="86b0ed96aac4a264" providerId="LiveId" clId="{1FCD28E5-E868-4621-BAE3-DA1201288C77}" dt="2020-03-28T04:45:39.523" v="18956" actId="1076"/>
          <ac:spMkLst>
            <pc:docMk/>
            <pc:sldMk cId="2107341065" sldId="801"/>
            <ac:spMk id="23" creationId="{D2A8D3B7-EBC0-4703-B7F6-3BFC00B112E5}"/>
          </ac:spMkLst>
        </pc:spChg>
        <pc:spChg chg="add mod">
          <ac:chgData name="Matt Kayrish" userId="86b0ed96aac4a264" providerId="LiveId" clId="{1FCD28E5-E868-4621-BAE3-DA1201288C77}" dt="2020-03-28T04:46:06.961" v="18980" actId="20577"/>
          <ac:spMkLst>
            <pc:docMk/>
            <pc:sldMk cId="2107341065" sldId="801"/>
            <ac:spMk id="27" creationId="{744379CF-D76B-4563-AE6D-0ADBA645C107}"/>
          </ac:spMkLst>
        </pc:spChg>
        <pc:spChg chg="add mod">
          <ac:chgData name="Matt Kayrish" userId="86b0ed96aac4a264" providerId="LiveId" clId="{1FCD28E5-E868-4621-BAE3-DA1201288C77}" dt="2020-03-28T04:47:57.002" v="19079" actId="20577"/>
          <ac:spMkLst>
            <pc:docMk/>
            <pc:sldMk cId="2107341065" sldId="801"/>
            <ac:spMk id="30" creationId="{9E619781-310A-46B9-9E57-57DC487B82A0}"/>
          </ac:spMkLst>
        </pc:spChg>
        <pc:picChg chg="add del mod">
          <ac:chgData name="Matt Kayrish" userId="86b0ed96aac4a264" providerId="LiveId" clId="{1FCD28E5-E868-4621-BAE3-DA1201288C77}" dt="2020-03-28T04:35:07.152" v="18693" actId="478"/>
          <ac:picMkLst>
            <pc:docMk/>
            <pc:sldMk cId="2107341065" sldId="801"/>
            <ac:picMk id="3" creationId="{3062B4EB-C451-4DF7-B2BA-DFF365EA6083}"/>
          </ac:picMkLst>
        </pc:picChg>
        <pc:picChg chg="add del mod">
          <ac:chgData name="Matt Kayrish" userId="86b0ed96aac4a264" providerId="LiveId" clId="{1FCD28E5-E868-4621-BAE3-DA1201288C77}" dt="2020-03-28T04:35:07.814" v="18694" actId="478"/>
          <ac:picMkLst>
            <pc:docMk/>
            <pc:sldMk cId="2107341065" sldId="801"/>
            <ac:picMk id="4" creationId="{E985DAA0-27D9-4B54-8384-0641F033707A}"/>
          </ac:picMkLst>
        </pc:picChg>
        <pc:picChg chg="del">
          <ac:chgData name="Matt Kayrish" userId="86b0ed96aac4a264" providerId="LiveId" clId="{1FCD28E5-E868-4621-BAE3-DA1201288C77}" dt="2020-03-15T22:48:11.933" v="8526" actId="478"/>
          <ac:picMkLst>
            <pc:docMk/>
            <pc:sldMk cId="2107341065" sldId="801"/>
            <ac:picMk id="5" creationId="{10C0BFB0-CB75-4A1A-A785-1DBC6DBCEE48}"/>
          </ac:picMkLst>
        </pc:picChg>
        <pc:picChg chg="add mod">
          <ac:chgData name="Matt Kayrish" userId="86b0ed96aac4a264" providerId="LiveId" clId="{1FCD28E5-E868-4621-BAE3-DA1201288C77}" dt="2020-03-28T04:35:58.387" v="18709" actId="1036"/>
          <ac:picMkLst>
            <pc:docMk/>
            <pc:sldMk cId="2107341065" sldId="801"/>
            <ac:picMk id="5" creationId="{66C5C09E-C7C4-412A-A467-728F0AEC4F58}"/>
          </ac:picMkLst>
        </pc:picChg>
        <pc:picChg chg="add mod">
          <ac:chgData name="Matt Kayrish" userId="86b0ed96aac4a264" providerId="LiveId" clId="{1FCD28E5-E868-4621-BAE3-DA1201288C77}" dt="2020-03-28T04:38:17.624" v="18804" actId="14100"/>
          <ac:picMkLst>
            <pc:docMk/>
            <pc:sldMk cId="2107341065" sldId="801"/>
            <ac:picMk id="6" creationId="{2DBDFA47-2A84-4CC3-A4DE-7DD52BD6BE0A}"/>
          </ac:picMkLst>
        </pc:picChg>
        <pc:picChg chg="add mod">
          <ac:chgData name="Matt Kayrish" userId="86b0ed96aac4a264" providerId="LiveId" clId="{1FCD28E5-E868-4621-BAE3-DA1201288C77}" dt="2020-03-28T04:38:32.524" v="18829" actId="1038"/>
          <ac:picMkLst>
            <pc:docMk/>
            <pc:sldMk cId="2107341065" sldId="801"/>
            <ac:picMk id="9" creationId="{9489191A-285D-4BC6-856F-80192EF066CD}"/>
          </ac:picMkLst>
        </pc:picChg>
        <pc:picChg chg="del">
          <ac:chgData name="Matt Kayrish" userId="86b0ed96aac4a264" providerId="LiveId" clId="{1FCD28E5-E868-4621-BAE3-DA1201288C77}" dt="2020-03-15T22:48:14.912" v="8529" actId="478"/>
          <ac:picMkLst>
            <pc:docMk/>
            <pc:sldMk cId="2107341065" sldId="801"/>
            <ac:picMk id="9" creationId="{94B708D0-973D-4FC8-BE96-3AF8F1533AA0}"/>
          </ac:picMkLst>
        </pc:picChg>
        <pc:picChg chg="del">
          <ac:chgData name="Matt Kayrish" userId="86b0ed96aac4a264" providerId="LiveId" clId="{1FCD28E5-E868-4621-BAE3-DA1201288C77}" dt="2020-03-15T22:48:12.933" v="8527" actId="478"/>
          <ac:picMkLst>
            <pc:docMk/>
            <pc:sldMk cId="2107341065" sldId="801"/>
            <ac:picMk id="10" creationId="{8FB744BD-8E3D-49D3-BB2B-75BFF47F3075}"/>
          </ac:picMkLst>
        </pc:picChg>
        <pc:picChg chg="add del mod">
          <ac:chgData name="Matt Kayrish" userId="86b0ed96aac4a264" providerId="LiveId" clId="{1FCD28E5-E868-4621-BAE3-DA1201288C77}" dt="2020-03-28T04:35:09.255" v="18695" actId="478"/>
          <ac:picMkLst>
            <pc:docMk/>
            <pc:sldMk cId="2107341065" sldId="801"/>
            <ac:picMk id="13" creationId="{4B92C98A-23AE-41B9-B17B-2BAF7D3E3F75}"/>
          </ac:picMkLst>
        </pc:picChg>
        <pc:picChg chg="add del mod">
          <ac:chgData name="Matt Kayrish" userId="86b0ed96aac4a264" providerId="LiveId" clId="{1FCD28E5-E868-4621-BAE3-DA1201288C77}" dt="2020-03-28T04:35:10.627" v="18696" actId="478"/>
          <ac:picMkLst>
            <pc:docMk/>
            <pc:sldMk cId="2107341065" sldId="801"/>
            <ac:picMk id="14" creationId="{3DBDDA1E-1803-404E-8B42-B837A025E03C}"/>
          </ac:picMkLst>
        </pc:picChg>
        <pc:picChg chg="add mod">
          <ac:chgData name="Matt Kayrish" userId="86b0ed96aac4a264" providerId="LiveId" clId="{1FCD28E5-E868-4621-BAE3-DA1201288C77}" dt="2020-03-28T04:44:30.336" v="18887" actId="1076"/>
          <ac:picMkLst>
            <pc:docMk/>
            <pc:sldMk cId="2107341065" sldId="801"/>
            <ac:picMk id="19" creationId="{F928F4AF-E07B-41F6-9C43-EFBAEAA227CA}"/>
          </ac:picMkLst>
        </pc:picChg>
        <pc:cxnChg chg="add mod">
          <ac:chgData name="Matt Kayrish" userId="86b0ed96aac4a264" providerId="LiveId" clId="{1FCD28E5-E868-4621-BAE3-DA1201288C77}" dt="2020-03-28T04:37:39.152" v="18740" actId="14100"/>
          <ac:cxnSpMkLst>
            <pc:docMk/>
            <pc:sldMk cId="2107341065" sldId="801"/>
            <ac:cxnSpMk id="11" creationId="{45888070-2E0D-4739-BBF9-1A054266DCED}"/>
          </ac:cxnSpMkLst>
        </pc:cxnChg>
        <pc:cxnChg chg="del">
          <ac:chgData name="Matt Kayrish" userId="86b0ed96aac4a264" providerId="LiveId" clId="{1FCD28E5-E868-4621-BAE3-DA1201288C77}" dt="2020-03-15T22:48:16.063" v="8530" actId="478"/>
          <ac:cxnSpMkLst>
            <pc:docMk/>
            <pc:sldMk cId="2107341065" sldId="801"/>
            <ac:cxnSpMk id="12" creationId="{AE8B9829-CD88-4DD7-B38C-783DE98D7A28}"/>
          </ac:cxnSpMkLst>
        </pc:cxnChg>
        <pc:cxnChg chg="del">
          <ac:chgData name="Matt Kayrish" userId="86b0ed96aac4a264" providerId="LiveId" clId="{1FCD28E5-E868-4621-BAE3-DA1201288C77}" dt="2020-03-15T22:48:14.346" v="8528" actId="478"/>
          <ac:cxnSpMkLst>
            <pc:docMk/>
            <pc:sldMk cId="2107341065" sldId="801"/>
            <ac:cxnSpMk id="15" creationId="{42254D11-488B-4FF6-96E4-2BA502D12EDC}"/>
          </ac:cxnSpMkLst>
        </pc:cxnChg>
        <pc:cxnChg chg="add del mod">
          <ac:chgData name="Matt Kayrish" userId="86b0ed96aac4a264" providerId="LiveId" clId="{1FCD28E5-E868-4621-BAE3-DA1201288C77}" dt="2020-03-15T22:55:05.033" v="8624" actId="478"/>
          <ac:cxnSpMkLst>
            <pc:docMk/>
            <pc:sldMk cId="2107341065" sldId="801"/>
            <ac:cxnSpMk id="17" creationId="{92C22205-4AE8-4B1C-BBB9-E86E40130D71}"/>
          </ac:cxnSpMkLst>
        </pc:cxnChg>
        <pc:cxnChg chg="add mod">
          <ac:chgData name="Matt Kayrish" userId="86b0ed96aac4a264" providerId="LiveId" clId="{1FCD28E5-E868-4621-BAE3-DA1201288C77}" dt="2020-03-28T04:40:19.645" v="18874" actId="14100"/>
          <ac:cxnSpMkLst>
            <pc:docMk/>
            <pc:sldMk cId="2107341065" sldId="801"/>
            <ac:cxnSpMk id="17" creationId="{D2ED3927-025F-4B9D-A528-03310FFABCCF}"/>
          </ac:cxnSpMkLst>
        </pc:cxnChg>
        <pc:cxnChg chg="add mod">
          <ac:chgData name="Matt Kayrish" userId="86b0ed96aac4a264" providerId="LiveId" clId="{1FCD28E5-E868-4621-BAE3-DA1201288C77}" dt="2020-03-28T04:45:14.373" v="18922" actId="11529"/>
          <ac:cxnSpMkLst>
            <pc:docMk/>
            <pc:sldMk cId="2107341065" sldId="801"/>
            <ac:cxnSpMk id="22" creationId="{C5962EF5-B84F-4F7B-BD29-D2EFB62EDFA4}"/>
          </ac:cxnSpMkLst>
        </pc:cxnChg>
        <pc:cxnChg chg="add del mod">
          <ac:chgData name="Matt Kayrish" userId="86b0ed96aac4a264" providerId="LiveId" clId="{1FCD28E5-E868-4621-BAE3-DA1201288C77}" dt="2020-03-28T04:35:12.809" v="18697" actId="478"/>
          <ac:cxnSpMkLst>
            <pc:docMk/>
            <pc:sldMk cId="2107341065" sldId="801"/>
            <ac:cxnSpMk id="25" creationId="{CF3C857A-1AC7-499E-A611-335C9C77D555}"/>
          </ac:cxnSpMkLst>
        </pc:cxnChg>
        <pc:cxnChg chg="add mod">
          <ac:chgData name="Matt Kayrish" userId="86b0ed96aac4a264" providerId="LiveId" clId="{1FCD28E5-E868-4621-BAE3-DA1201288C77}" dt="2020-03-28T04:45:52.410" v="18959" actId="14100"/>
          <ac:cxnSpMkLst>
            <pc:docMk/>
            <pc:sldMk cId="2107341065" sldId="801"/>
            <ac:cxnSpMk id="26" creationId="{E6FEE2BB-037F-4942-BCFA-CAFBF1682047}"/>
          </ac:cxnSpMkLst>
        </pc:cxnChg>
        <pc:cxnChg chg="add mod">
          <ac:chgData name="Matt Kayrish" userId="86b0ed96aac4a264" providerId="LiveId" clId="{1FCD28E5-E868-4621-BAE3-DA1201288C77}" dt="2020-03-28T04:46:15.876" v="18983" actId="14100"/>
          <ac:cxnSpMkLst>
            <pc:docMk/>
            <pc:sldMk cId="2107341065" sldId="801"/>
            <ac:cxnSpMk id="28" creationId="{6115A12E-47D7-4EC6-B29E-0A88284B0142}"/>
          </ac:cxnSpMkLst>
        </pc:cxnChg>
        <pc:cxnChg chg="add mod">
          <ac:chgData name="Matt Kayrish" userId="86b0ed96aac4a264" providerId="LiveId" clId="{1FCD28E5-E868-4621-BAE3-DA1201288C77}" dt="2020-03-28T04:47:44.582" v="19067" actId="14100"/>
          <ac:cxnSpMkLst>
            <pc:docMk/>
            <pc:sldMk cId="2107341065" sldId="801"/>
            <ac:cxnSpMk id="31" creationId="{810AA695-D4C6-484A-B87E-D65ECDEBCFFB}"/>
          </ac:cxnSpMkLst>
        </pc:cxnChg>
      </pc:sldChg>
      <pc:sldChg chg="addSp delSp modSp add">
        <pc:chgData name="Matt Kayrish" userId="86b0ed96aac4a264" providerId="LiveId" clId="{1FCD28E5-E868-4621-BAE3-DA1201288C77}" dt="2020-03-28T04:53:05.058" v="19142" actId="14100"/>
        <pc:sldMkLst>
          <pc:docMk/>
          <pc:sldMk cId="1301890340" sldId="802"/>
        </pc:sldMkLst>
        <pc:spChg chg="add">
          <ac:chgData name="Matt Kayrish" userId="86b0ed96aac4a264" providerId="LiveId" clId="{1FCD28E5-E868-4621-BAE3-DA1201288C77}" dt="2020-03-28T04:52:19.289" v="19086"/>
          <ac:spMkLst>
            <pc:docMk/>
            <pc:sldMk cId="1301890340" sldId="802"/>
            <ac:spMk id="16" creationId="{FAAAD15F-69D4-4721-B9DA-564483D969D5}"/>
          </ac:spMkLst>
        </pc:spChg>
        <pc:spChg chg="add del mod">
          <ac:chgData name="Matt Kayrish" userId="86b0ed96aac4a264" providerId="LiveId" clId="{1FCD28E5-E868-4621-BAE3-DA1201288C77}" dt="2020-03-28T04:49:28.919" v="19083" actId="478"/>
          <ac:spMkLst>
            <pc:docMk/>
            <pc:sldMk cId="1301890340" sldId="802"/>
            <ac:spMk id="18" creationId="{5C490A65-D766-49D7-9908-3ECF5CE1AF63}"/>
          </ac:spMkLst>
        </pc:spChg>
        <pc:spChg chg="add mod">
          <ac:chgData name="Matt Kayrish" userId="86b0ed96aac4a264" providerId="LiveId" clId="{1FCD28E5-E868-4621-BAE3-DA1201288C77}" dt="2020-03-28T04:52:42.013" v="19136" actId="6549"/>
          <ac:spMkLst>
            <pc:docMk/>
            <pc:sldMk cId="1301890340" sldId="802"/>
            <ac:spMk id="20" creationId="{0BFACAD3-3EC8-4506-8D44-B4938B1F0753}"/>
          </ac:spMkLst>
        </pc:spChg>
        <pc:grpChg chg="add del mod">
          <ac:chgData name="Matt Kayrish" userId="86b0ed96aac4a264" providerId="LiveId" clId="{1FCD28E5-E868-4621-BAE3-DA1201288C77}" dt="2020-03-28T04:40:46.057" v="18877" actId="478"/>
          <ac:grpSpMkLst>
            <pc:docMk/>
            <pc:sldMk cId="1301890340" sldId="802"/>
            <ac:grpSpMk id="5" creationId="{A40026C2-84D8-4673-BE36-C8BF3BF7C9DB}"/>
          </ac:grpSpMkLst>
        </pc:grpChg>
        <pc:picChg chg="del">
          <ac:chgData name="Matt Kayrish" userId="86b0ed96aac4a264" providerId="LiveId" clId="{1FCD28E5-E868-4621-BAE3-DA1201288C77}" dt="2020-03-15T22:57:09.484" v="8685" actId="478"/>
          <ac:picMkLst>
            <pc:docMk/>
            <pc:sldMk cId="1301890340" sldId="802"/>
            <ac:picMk id="3" creationId="{3062B4EB-C451-4DF7-B2BA-DFF365EA6083}"/>
          </ac:picMkLst>
        </pc:picChg>
        <pc:picChg chg="add mod">
          <ac:chgData name="Matt Kayrish" userId="86b0ed96aac4a264" providerId="LiveId" clId="{1FCD28E5-E868-4621-BAE3-DA1201288C77}" dt="2020-03-28T04:48:38.955" v="19081" actId="1076"/>
          <ac:picMkLst>
            <pc:docMk/>
            <pc:sldMk cId="1301890340" sldId="802"/>
            <ac:picMk id="3" creationId="{D7EF9DF7-D97E-49DF-B32D-D0636C5BDD91}"/>
          </ac:picMkLst>
        </pc:picChg>
        <pc:picChg chg="add mod">
          <ac:chgData name="Matt Kayrish" userId="86b0ed96aac4a264" providerId="LiveId" clId="{1FCD28E5-E868-4621-BAE3-DA1201288C77}" dt="2020-03-28T04:52:24.971" v="19087" actId="1076"/>
          <ac:picMkLst>
            <pc:docMk/>
            <pc:sldMk cId="1301890340" sldId="802"/>
            <ac:picMk id="4" creationId="{DFF4ABB0-A707-4153-96D0-AAE74EAFB5C4}"/>
          </ac:picMkLst>
        </pc:picChg>
        <pc:picChg chg="del">
          <ac:chgData name="Matt Kayrish" userId="86b0ed96aac4a264" providerId="LiveId" clId="{1FCD28E5-E868-4621-BAE3-DA1201288C77}" dt="2020-03-15T22:57:03.090" v="8681" actId="478"/>
          <ac:picMkLst>
            <pc:docMk/>
            <pc:sldMk cId="1301890340" sldId="802"/>
            <ac:picMk id="4" creationId="{E985DAA0-27D9-4B54-8384-0641F033707A}"/>
          </ac:picMkLst>
        </pc:picChg>
        <pc:picChg chg="add del mod">
          <ac:chgData name="Matt Kayrish" userId="86b0ed96aac4a264" providerId="LiveId" clId="{1FCD28E5-E868-4621-BAE3-DA1201288C77}" dt="2020-03-28T04:40:47.289" v="18878" actId="478"/>
          <ac:picMkLst>
            <pc:docMk/>
            <pc:sldMk cId="1301890340" sldId="802"/>
            <ac:picMk id="9" creationId="{4B27B969-A608-40F2-8D20-76AC2661096D}"/>
          </ac:picMkLst>
        </pc:picChg>
        <pc:picChg chg="add del mod">
          <ac:chgData name="Matt Kayrish" userId="86b0ed96aac4a264" providerId="LiveId" clId="{1FCD28E5-E868-4621-BAE3-DA1201288C77}" dt="2020-03-28T04:40:50.302" v="18881" actId="478"/>
          <ac:picMkLst>
            <pc:docMk/>
            <pc:sldMk cId="1301890340" sldId="802"/>
            <ac:picMk id="10" creationId="{B7AEC4C0-3C50-4174-AA02-CCEFA680A39A}"/>
          </ac:picMkLst>
        </pc:picChg>
        <pc:picChg chg="add mod">
          <ac:chgData name="Matt Kayrish" userId="86b0ed96aac4a264" providerId="LiveId" clId="{1FCD28E5-E868-4621-BAE3-DA1201288C77}" dt="2020-03-15T22:57:23.084" v="8688" actId="164"/>
          <ac:picMkLst>
            <pc:docMk/>
            <pc:sldMk cId="1301890340" sldId="802"/>
            <ac:picMk id="12" creationId="{40F8FFBB-F122-4860-9CC6-92CA6E906E17}"/>
          </ac:picMkLst>
        </pc:picChg>
        <pc:picChg chg="del">
          <ac:chgData name="Matt Kayrish" userId="86b0ed96aac4a264" providerId="LiveId" clId="{1FCD28E5-E868-4621-BAE3-DA1201288C77}" dt="2020-03-15T22:57:06.339" v="8683" actId="478"/>
          <ac:picMkLst>
            <pc:docMk/>
            <pc:sldMk cId="1301890340" sldId="802"/>
            <ac:picMk id="13" creationId="{4B92C98A-23AE-41B9-B17B-2BAF7D3E3F75}"/>
          </ac:picMkLst>
        </pc:picChg>
        <pc:picChg chg="del">
          <ac:chgData name="Matt Kayrish" userId="86b0ed96aac4a264" providerId="LiveId" clId="{1FCD28E5-E868-4621-BAE3-DA1201288C77}" dt="2020-03-15T22:57:07.606" v="8684" actId="478"/>
          <ac:picMkLst>
            <pc:docMk/>
            <pc:sldMk cId="1301890340" sldId="802"/>
            <ac:picMk id="14" creationId="{3DBDDA1E-1803-404E-8B42-B837A025E03C}"/>
          </ac:picMkLst>
        </pc:picChg>
        <pc:picChg chg="add mod">
          <ac:chgData name="Matt Kayrish" userId="86b0ed96aac4a264" providerId="LiveId" clId="{1FCD28E5-E868-4621-BAE3-DA1201288C77}" dt="2020-03-15T22:57:23.084" v="8688" actId="164"/>
          <ac:picMkLst>
            <pc:docMk/>
            <pc:sldMk cId="1301890340" sldId="802"/>
            <ac:picMk id="15" creationId="{E41F2FA8-5F4F-4B77-8691-84AB99D2514F}"/>
          </ac:picMkLst>
        </pc:picChg>
        <pc:cxnChg chg="del mod ord">
          <ac:chgData name="Matt Kayrish" userId="86b0ed96aac4a264" providerId="LiveId" clId="{1FCD28E5-E868-4621-BAE3-DA1201288C77}" dt="2020-03-28T04:40:48.414" v="18879" actId="478"/>
          <ac:cxnSpMkLst>
            <pc:docMk/>
            <pc:sldMk cId="1301890340" sldId="802"/>
            <ac:cxnSpMk id="11" creationId="{45888070-2E0D-4739-BBF9-1A054266DCED}"/>
          </ac:cxnSpMkLst>
        </pc:cxnChg>
        <pc:cxnChg chg="add del mod ord">
          <ac:chgData name="Matt Kayrish" userId="86b0ed96aac4a264" providerId="LiveId" clId="{1FCD28E5-E868-4621-BAE3-DA1201288C77}" dt="2020-03-28T04:40:49.596" v="18880" actId="478"/>
          <ac:cxnSpMkLst>
            <pc:docMk/>
            <pc:sldMk cId="1301890340" sldId="802"/>
            <ac:cxnSpMk id="17" creationId="{ED616765-70CC-46B5-BC7B-9C4B5FAF829B}"/>
          </ac:cxnSpMkLst>
        </pc:cxnChg>
        <pc:cxnChg chg="add mod">
          <ac:chgData name="Matt Kayrish" userId="86b0ed96aac4a264" providerId="LiveId" clId="{1FCD28E5-E868-4621-BAE3-DA1201288C77}" dt="2020-03-28T04:53:05.058" v="19142" actId="14100"/>
          <ac:cxnSpMkLst>
            <pc:docMk/>
            <pc:sldMk cId="1301890340" sldId="802"/>
            <ac:cxnSpMk id="19" creationId="{A4143F13-A0BF-4A04-8145-AD8D5641573F}"/>
          </ac:cxnSpMkLst>
        </pc:cxnChg>
        <pc:cxnChg chg="add mod">
          <ac:chgData name="Matt Kayrish" userId="86b0ed96aac4a264" providerId="LiveId" clId="{1FCD28E5-E868-4621-BAE3-DA1201288C77}" dt="2020-03-28T04:52:46.417" v="19137" actId="1076"/>
          <ac:cxnSpMkLst>
            <pc:docMk/>
            <pc:sldMk cId="1301890340" sldId="802"/>
            <ac:cxnSpMk id="21" creationId="{BDF87AC0-1FFD-4137-853A-F0E3670BF4BE}"/>
          </ac:cxnSpMkLst>
        </pc:cxnChg>
        <pc:cxnChg chg="add mod">
          <ac:chgData name="Matt Kayrish" userId="86b0ed96aac4a264" providerId="LiveId" clId="{1FCD28E5-E868-4621-BAE3-DA1201288C77}" dt="2020-03-28T04:52:52.925" v="19140" actId="14100"/>
          <ac:cxnSpMkLst>
            <pc:docMk/>
            <pc:sldMk cId="1301890340" sldId="802"/>
            <ac:cxnSpMk id="22" creationId="{76FE0824-A3EA-4353-8906-D4D545B81750}"/>
          </ac:cxnSpMkLst>
        </pc:cxnChg>
        <pc:cxnChg chg="del mod">
          <ac:chgData name="Matt Kayrish" userId="86b0ed96aac4a264" providerId="LiveId" clId="{1FCD28E5-E868-4621-BAE3-DA1201288C77}" dt="2020-03-15T22:57:05.447" v="8682" actId="478"/>
          <ac:cxnSpMkLst>
            <pc:docMk/>
            <pc:sldMk cId="1301890340" sldId="802"/>
            <ac:cxnSpMk id="25" creationId="{CF3C857A-1AC7-499E-A611-335C9C77D555}"/>
          </ac:cxnSpMkLst>
        </pc:cxnChg>
      </pc:sldChg>
      <pc:sldChg chg="addSp delSp modSp add ord">
        <pc:chgData name="Matt Kayrish" userId="86b0ed96aac4a264" providerId="LiveId" clId="{1FCD28E5-E868-4621-BAE3-DA1201288C77}" dt="2020-03-28T05:12:14.263" v="19522" actId="6549"/>
        <pc:sldMkLst>
          <pc:docMk/>
          <pc:sldMk cId="1408280992" sldId="803"/>
        </pc:sldMkLst>
        <pc:spChg chg="mod">
          <ac:chgData name="Matt Kayrish" userId="86b0ed96aac4a264" providerId="LiveId" clId="{1FCD28E5-E868-4621-BAE3-DA1201288C77}" dt="2020-03-28T05:12:14.263" v="19522" actId="6549"/>
          <ac:spMkLst>
            <pc:docMk/>
            <pc:sldMk cId="1408280992" sldId="803"/>
            <ac:spMk id="2" creationId="{00000000-0000-0000-0000-000000000000}"/>
          </ac:spMkLst>
        </pc:spChg>
        <pc:spChg chg="add mod">
          <ac:chgData name="Matt Kayrish" userId="86b0ed96aac4a264" providerId="LiveId" clId="{1FCD28E5-E868-4621-BAE3-DA1201288C77}" dt="2020-03-28T04:58:58.795" v="19265" actId="1035"/>
          <ac:spMkLst>
            <pc:docMk/>
            <pc:sldMk cId="1408280992" sldId="803"/>
            <ac:spMk id="6" creationId="{01A07792-7046-4CB8-B983-EE3D23C417BE}"/>
          </ac:spMkLst>
        </pc:spChg>
        <pc:grpChg chg="add del mod">
          <ac:chgData name="Matt Kayrish" userId="86b0ed96aac4a264" providerId="LiveId" clId="{1FCD28E5-E868-4621-BAE3-DA1201288C77}" dt="2020-03-28T04:54:47.749" v="19143" actId="478"/>
          <ac:grpSpMkLst>
            <pc:docMk/>
            <pc:sldMk cId="1408280992" sldId="803"/>
            <ac:grpSpMk id="12" creationId="{635FE887-DF86-419F-BCC0-0531D0309114}"/>
          </ac:grpSpMkLst>
        </pc:grpChg>
        <pc:picChg chg="del">
          <ac:chgData name="Matt Kayrish" userId="86b0ed96aac4a264" providerId="LiveId" clId="{1FCD28E5-E868-4621-BAE3-DA1201288C77}" dt="2020-03-15T23:03:32.618" v="8911" actId="478"/>
          <ac:picMkLst>
            <pc:docMk/>
            <pc:sldMk cId="1408280992" sldId="803"/>
            <ac:picMk id="3" creationId="{3062B4EB-C451-4DF7-B2BA-DFF365EA6083}"/>
          </ac:picMkLst>
        </pc:picChg>
        <pc:picChg chg="add del mod">
          <ac:chgData name="Matt Kayrish" userId="86b0ed96aac4a264" providerId="LiveId" clId="{1FCD28E5-E868-4621-BAE3-DA1201288C77}" dt="2020-03-28T04:55:13.821" v="19150" actId="478"/>
          <ac:picMkLst>
            <pc:docMk/>
            <pc:sldMk cId="1408280992" sldId="803"/>
            <ac:picMk id="3" creationId="{DA4EA312-8D54-4A3F-AD94-CD1ED09AAC7E}"/>
          </ac:picMkLst>
        </pc:picChg>
        <pc:picChg chg="del">
          <ac:chgData name="Matt Kayrish" userId="86b0ed96aac4a264" providerId="LiveId" clId="{1FCD28E5-E868-4621-BAE3-DA1201288C77}" dt="2020-03-15T23:03:28.574" v="8907" actId="478"/>
          <ac:picMkLst>
            <pc:docMk/>
            <pc:sldMk cId="1408280992" sldId="803"/>
            <ac:picMk id="4" creationId="{E985DAA0-27D9-4B54-8384-0641F033707A}"/>
          </ac:picMkLst>
        </pc:picChg>
        <pc:picChg chg="add mod">
          <ac:chgData name="Matt Kayrish" userId="86b0ed96aac4a264" providerId="LiveId" clId="{1FCD28E5-E868-4621-BAE3-DA1201288C77}" dt="2020-03-28T04:55:44.733" v="19156" actId="14100"/>
          <ac:picMkLst>
            <pc:docMk/>
            <pc:sldMk cId="1408280992" sldId="803"/>
            <ac:picMk id="4" creationId="{F0259C7F-DC7A-4289-B9C5-7F58D13BA4EC}"/>
          </ac:picMkLst>
        </pc:picChg>
        <pc:picChg chg="add del mod">
          <ac:chgData name="Matt Kayrish" userId="86b0ed96aac4a264" providerId="LiveId" clId="{1FCD28E5-E868-4621-BAE3-DA1201288C77}" dt="2020-03-28T04:54:52.601" v="19144" actId="478"/>
          <ac:picMkLst>
            <pc:docMk/>
            <pc:sldMk cId="1408280992" sldId="803"/>
            <ac:picMk id="5" creationId="{5FB0EB36-5C60-4DC2-8639-4860F3CF756B}"/>
          </ac:picMkLst>
        </pc:picChg>
        <pc:picChg chg="add del mod">
          <ac:chgData name="Matt Kayrish" userId="86b0ed96aac4a264" providerId="LiveId" clId="{1FCD28E5-E868-4621-BAE3-DA1201288C77}" dt="2020-03-28T04:54:55.532" v="19145" actId="478"/>
          <ac:picMkLst>
            <pc:docMk/>
            <pc:sldMk cId="1408280992" sldId="803"/>
            <ac:picMk id="9" creationId="{F79BBBAE-9B3F-4CE7-A075-E48FFDA6656D}"/>
          </ac:picMkLst>
        </pc:picChg>
        <pc:picChg chg="add mod modCrop">
          <ac:chgData name="Matt Kayrish" userId="86b0ed96aac4a264" providerId="LiveId" clId="{1FCD28E5-E868-4621-BAE3-DA1201288C77}" dt="2020-03-28T04:59:19.212" v="19300" actId="732"/>
          <ac:picMkLst>
            <pc:docMk/>
            <pc:sldMk cId="1408280992" sldId="803"/>
            <ac:picMk id="10" creationId="{F6848971-2337-4920-9B4E-0D25A88CF985}"/>
          </ac:picMkLst>
        </pc:picChg>
        <pc:picChg chg="add mod">
          <ac:chgData name="Matt Kayrish" userId="86b0ed96aac4a264" providerId="LiveId" clId="{1FCD28E5-E868-4621-BAE3-DA1201288C77}" dt="2020-03-28T05:02:15.501" v="19330" actId="1037"/>
          <ac:picMkLst>
            <pc:docMk/>
            <pc:sldMk cId="1408280992" sldId="803"/>
            <ac:picMk id="13" creationId="{1FE01963-0965-44AA-A408-7ABEF6D868AF}"/>
          </ac:picMkLst>
        </pc:picChg>
        <pc:picChg chg="del">
          <ac:chgData name="Matt Kayrish" userId="86b0ed96aac4a264" providerId="LiveId" clId="{1FCD28E5-E868-4621-BAE3-DA1201288C77}" dt="2020-03-15T23:03:29.337" v="8908" actId="478"/>
          <ac:picMkLst>
            <pc:docMk/>
            <pc:sldMk cId="1408280992" sldId="803"/>
            <ac:picMk id="13" creationId="{4B92C98A-23AE-41B9-B17B-2BAF7D3E3F75}"/>
          </ac:picMkLst>
        </pc:picChg>
        <pc:picChg chg="del">
          <ac:chgData name="Matt Kayrish" userId="86b0ed96aac4a264" providerId="LiveId" clId="{1FCD28E5-E868-4621-BAE3-DA1201288C77}" dt="2020-03-15T23:03:31.304" v="8910" actId="478"/>
          <ac:picMkLst>
            <pc:docMk/>
            <pc:sldMk cId="1408280992" sldId="803"/>
            <ac:picMk id="14" creationId="{3DBDDA1E-1803-404E-8B42-B837A025E03C}"/>
          </ac:picMkLst>
        </pc:picChg>
        <pc:cxnChg chg="del mod ord">
          <ac:chgData name="Matt Kayrish" userId="86b0ed96aac4a264" providerId="LiveId" clId="{1FCD28E5-E868-4621-BAE3-DA1201288C77}" dt="2020-03-28T04:54:55.532" v="19145" actId="478"/>
          <ac:cxnSpMkLst>
            <pc:docMk/>
            <pc:sldMk cId="1408280992" sldId="803"/>
            <ac:cxnSpMk id="11" creationId="{45888070-2E0D-4739-BBF9-1A054266DCED}"/>
          </ac:cxnSpMkLst>
        </pc:cxnChg>
        <pc:cxnChg chg="add del mod">
          <ac:chgData name="Matt Kayrish" userId="86b0ed96aac4a264" providerId="LiveId" clId="{1FCD28E5-E868-4621-BAE3-DA1201288C77}" dt="2020-03-28T04:54:55.532" v="19145" actId="478"/>
          <ac:cxnSpMkLst>
            <pc:docMk/>
            <pc:sldMk cId="1408280992" sldId="803"/>
            <ac:cxnSpMk id="17" creationId="{77B7AFDD-A043-4956-9EE2-CF68B84A2497}"/>
          </ac:cxnSpMkLst>
        </pc:cxnChg>
        <pc:cxnChg chg="add del mod">
          <ac:chgData name="Matt Kayrish" userId="86b0ed96aac4a264" providerId="LiveId" clId="{1FCD28E5-E868-4621-BAE3-DA1201288C77}" dt="2020-03-28T04:54:55.532" v="19145" actId="478"/>
          <ac:cxnSpMkLst>
            <pc:docMk/>
            <pc:sldMk cId="1408280992" sldId="803"/>
            <ac:cxnSpMk id="19" creationId="{7709D67D-EBC5-4111-BB4D-B2CC53E16279}"/>
          </ac:cxnSpMkLst>
        </pc:cxnChg>
        <pc:cxnChg chg="del mod">
          <ac:chgData name="Matt Kayrish" userId="86b0ed96aac4a264" providerId="LiveId" clId="{1FCD28E5-E868-4621-BAE3-DA1201288C77}" dt="2020-03-15T23:03:30.770" v="8909" actId="478"/>
          <ac:cxnSpMkLst>
            <pc:docMk/>
            <pc:sldMk cId="1408280992" sldId="803"/>
            <ac:cxnSpMk id="25" creationId="{CF3C857A-1AC7-499E-A611-335C9C77D555}"/>
          </ac:cxnSpMkLst>
        </pc:cxnChg>
      </pc:sldChg>
      <pc:sldChg chg="addSp delSp modSp add del">
        <pc:chgData name="Matt Kayrish" userId="86b0ed96aac4a264" providerId="LiveId" clId="{1FCD28E5-E868-4621-BAE3-DA1201288C77}" dt="2020-03-28T05:13:14.507" v="20084" actId="2696"/>
        <pc:sldMkLst>
          <pc:docMk/>
          <pc:sldMk cId="1549015959" sldId="804"/>
        </pc:sldMkLst>
        <pc:spChg chg="add mod">
          <ac:chgData name="Matt Kayrish" userId="86b0ed96aac4a264" providerId="LiveId" clId="{1FCD28E5-E868-4621-BAE3-DA1201288C77}" dt="2020-03-15T23:30:04.151" v="9172" actId="207"/>
          <ac:spMkLst>
            <pc:docMk/>
            <pc:sldMk cId="1549015959" sldId="804"/>
            <ac:spMk id="22" creationId="{16E9A0F5-729A-4FBB-A6F9-A17CDFE708FF}"/>
          </ac:spMkLst>
        </pc:spChg>
        <pc:grpChg chg="del">
          <ac:chgData name="Matt Kayrish" userId="86b0ed96aac4a264" providerId="LiveId" clId="{1FCD28E5-E868-4621-BAE3-DA1201288C77}" dt="2020-03-15T23:18:19.917" v="8935" actId="478"/>
          <ac:grpSpMkLst>
            <pc:docMk/>
            <pc:sldMk cId="1549015959" sldId="804"/>
            <ac:grpSpMk id="12" creationId="{635FE887-DF86-419F-BCC0-0531D0309114}"/>
          </ac:grpSpMkLst>
        </pc:grpChg>
        <pc:picChg chg="add mod">
          <ac:chgData name="Matt Kayrish" userId="86b0ed96aac4a264" providerId="LiveId" clId="{1FCD28E5-E868-4621-BAE3-DA1201288C77}" dt="2020-03-15T23:26:11.041" v="8941" actId="14100"/>
          <ac:picMkLst>
            <pc:docMk/>
            <pc:sldMk cId="1549015959" sldId="804"/>
            <ac:picMk id="3" creationId="{3394880F-489E-4AB2-BF37-22BB58EC986F}"/>
          </ac:picMkLst>
        </pc:picChg>
        <pc:picChg chg="add mod">
          <ac:chgData name="Matt Kayrish" userId="86b0ed96aac4a264" providerId="LiveId" clId="{1FCD28E5-E868-4621-BAE3-DA1201288C77}" dt="2020-03-15T23:28:50.556" v="8980" actId="14100"/>
          <ac:picMkLst>
            <pc:docMk/>
            <pc:sldMk cId="1549015959" sldId="804"/>
            <ac:picMk id="4" creationId="{AA84DDEF-A806-4E1C-AD53-BA2DAE737007}"/>
          </ac:picMkLst>
        </pc:picChg>
        <pc:picChg chg="del">
          <ac:chgData name="Matt Kayrish" userId="86b0ed96aac4a264" providerId="LiveId" clId="{1FCD28E5-E868-4621-BAE3-DA1201288C77}" dt="2020-03-15T23:18:17.907" v="8933" actId="478"/>
          <ac:picMkLst>
            <pc:docMk/>
            <pc:sldMk cId="1549015959" sldId="804"/>
            <ac:picMk id="5" creationId="{5FB0EB36-5C60-4DC2-8639-4860F3CF756B}"/>
          </ac:picMkLst>
        </pc:picChg>
        <pc:picChg chg="del">
          <ac:chgData name="Matt Kayrish" userId="86b0ed96aac4a264" providerId="LiveId" clId="{1FCD28E5-E868-4621-BAE3-DA1201288C77}" dt="2020-03-15T23:18:21.932" v="8937" actId="478"/>
          <ac:picMkLst>
            <pc:docMk/>
            <pc:sldMk cId="1549015959" sldId="804"/>
            <ac:picMk id="9" creationId="{F79BBBAE-9B3F-4CE7-A075-E48FFDA6656D}"/>
          </ac:picMkLst>
        </pc:picChg>
        <pc:picChg chg="add mod">
          <ac:chgData name="Matt Kayrish" userId="86b0ed96aac4a264" providerId="LiveId" clId="{1FCD28E5-E868-4621-BAE3-DA1201288C77}" dt="2020-03-15T23:28:46.085" v="8979" actId="1076"/>
          <ac:picMkLst>
            <pc:docMk/>
            <pc:sldMk cId="1549015959" sldId="804"/>
            <ac:picMk id="13" creationId="{3139D0EE-BD15-466D-8616-8D8F2586BBF5}"/>
          </ac:picMkLst>
        </pc:picChg>
        <pc:cxnChg chg="add mod">
          <ac:chgData name="Matt Kayrish" userId="86b0ed96aac4a264" providerId="LiveId" clId="{1FCD28E5-E868-4621-BAE3-DA1201288C77}" dt="2020-03-15T23:28:55.006" v="8981" actId="14100"/>
          <ac:cxnSpMkLst>
            <pc:docMk/>
            <pc:sldMk cId="1549015959" sldId="804"/>
            <ac:cxnSpMk id="10" creationId="{09427D98-4F6F-47C6-BA89-FDDD86FBDD7E}"/>
          </ac:cxnSpMkLst>
        </pc:cxnChg>
        <pc:cxnChg chg="del">
          <ac:chgData name="Matt Kayrish" userId="86b0ed96aac4a264" providerId="LiveId" clId="{1FCD28E5-E868-4621-BAE3-DA1201288C77}" dt="2020-03-15T23:18:23.204" v="8938" actId="478"/>
          <ac:cxnSpMkLst>
            <pc:docMk/>
            <pc:sldMk cId="1549015959" sldId="804"/>
            <ac:cxnSpMk id="11" creationId="{45888070-2E0D-4739-BBF9-1A054266DCED}"/>
          </ac:cxnSpMkLst>
        </pc:cxnChg>
        <pc:cxnChg chg="del">
          <ac:chgData name="Matt Kayrish" userId="86b0ed96aac4a264" providerId="LiveId" clId="{1FCD28E5-E868-4621-BAE3-DA1201288C77}" dt="2020-03-15T23:18:21.362" v="8936" actId="478"/>
          <ac:cxnSpMkLst>
            <pc:docMk/>
            <pc:sldMk cId="1549015959" sldId="804"/>
            <ac:cxnSpMk id="17" creationId="{77B7AFDD-A043-4956-9EE2-CF68B84A2497}"/>
          </ac:cxnSpMkLst>
        </pc:cxnChg>
        <pc:cxnChg chg="del">
          <ac:chgData name="Matt Kayrish" userId="86b0ed96aac4a264" providerId="LiveId" clId="{1FCD28E5-E868-4621-BAE3-DA1201288C77}" dt="2020-03-15T23:18:18.790" v="8934" actId="478"/>
          <ac:cxnSpMkLst>
            <pc:docMk/>
            <pc:sldMk cId="1549015959" sldId="804"/>
            <ac:cxnSpMk id="19" creationId="{7709D67D-EBC5-4111-BB4D-B2CC53E16279}"/>
          </ac:cxnSpMkLst>
        </pc:cxnChg>
        <pc:cxnChg chg="add mod">
          <ac:chgData name="Matt Kayrish" userId="86b0ed96aac4a264" providerId="LiveId" clId="{1FCD28E5-E868-4621-BAE3-DA1201288C77}" dt="2020-03-15T23:29:04.913" v="8984" actId="14100"/>
          <ac:cxnSpMkLst>
            <pc:docMk/>
            <pc:sldMk cId="1549015959" sldId="804"/>
            <ac:cxnSpMk id="20" creationId="{F3BF9365-8D29-4097-B499-9A4F48804C4E}"/>
          </ac:cxnSpMkLst>
        </pc:cxnChg>
      </pc:sldChg>
      <pc:sldChg chg="addSp delSp modSp add del">
        <pc:chgData name="Matt Kayrish" userId="86b0ed96aac4a264" providerId="LiveId" clId="{1FCD28E5-E868-4621-BAE3-DA1201288C77}" dt="2020-03-28T05:13:28.576" v="20085" actId="47"/>
        <pc:sldMkLst>
          <pc:docMk/>
          <pc:sldMk cId="3112041812" sldId="805"/>
        </pc:sldMkLst>
        <pc:spChg chg="mod">
          <ac:chgData name="Matt Kayrish" userId="86b0ed96aac4a264" providerId="LiveId" clId="{1FCD28E5-E868-4621-BAE3-DA1201288C77}" dt="2020-03-15T23:35:22.953" v="9326" actId="6549"/>
          <ac:spMkLst>
            <pc:docMk/>
            <pc:sldMk cId="3112041812" sldId="805"/>
            <ac:spMk id="2" creationId="{00000000-0000-0000-0000-000000000000}"/>
          </ac:spMkLst>
        </pc:spChg>
        <pc:spChg chg="add mod">
          <ac:chgData name="Matt Kayrish" userId="86b0ed96aac4a264" providerId="LiveId" clId="{1FCD28E5-E868-4621-BAE3-DA1201288C77}" dt="2020-03-16T03:54:17.834" v="17831" actId="113"/>
          <ac:spMkLst>
            <pc:docMk/>
            <pc:sldMk cId="3112041812" sldId="805"/>
            <ac:spMk id="12" creationId="{DC57133D-7093-4FFE-A39D-572EE929B8BC}"/>
          </ac:spMkLst>
        </pc:spChg>
        <pc:spChg chg="del">
          <ac:chgData name="Matt Kayrish" userId="86b0ed96aac4a264" providerId="LiveId" clId="{1FCD28E5-E868-4621-BAE3-DA1201288C77}" dt="2020-03-15T23:35:34.903" v="9332" actId="478"/>
          <ac:spMkLst>
            <pc:docMk/>
            <pc:sldMk cId="3112041812" sldId="805"/>
            <ac:spMk id="22" creationId="{16E9A0F5-729A-4FBB-A6F9-A17CDFE708FF}"/>
          </ac:spMkLst>
        </pc:spChg>
        <pc:picChg chg="del">
          <ac:chgData name="Matt Kayrish" userId="86b0ed96aac4a264" providerId="LiveId" clId="{1FCD28E5-E868-4621-BAE3-DA1201288C77}" dt="2020-03-15T23:35:27.952" v="9327" actId="478"/>
          <ac:picMkLst>
            <pc:docMk/>
            <pc:sldMk cId="3112041812" sldId="805"/>
            <ac:picMk id="3" creationId="{3394880F-489E-4AB2-BF37-22BB58EC986F}"/>
          </ac:picMkLst>
        </pc:picChg>
        <pc:picChg chg="del">
          <ac:chgData name="Matt Kayrish" userId="86b0ed96aac4a264" providerId="LiveId" clId="{1FCD28E5-E868-4621-BAE3-DA1201288C77}" dt="2020-03-15T23:35:29.944" v="9328" actId="478"/>
          <ac:picMkLst>
            <pc:docMk/>
            <pc:sldMk cId="3112041812" sldId="805"/>
            <ac:picMk id="4" creationId="{AA84DDEF-A806-4E1C-AD53-BA2DAE737007}"/>
          </ac:picMkLst>
        </pc:picChg>
        <pc:picChg chg="add mod">
          <ac:chgData name="Matt Kayrish" userId="86b0ed96aac4a264" providerId="LiveId" clId="{1FCD28E5-E868-4621-BAE3-DA1201288C77}" dt="2020-03-15T23:39:53.620" v="9337" actId="1076"/>
          <ac:picMkLst>
            <pc:docMk/>
            <pc:sldMk cId="3112041812" sldId="805"/>
            <ac:picMk id="5" creationId="{32FA571E-F7D3-409F-89D2-C501F959E126}"/>
          </ac:picMkLst>
        </pc:picChg>
        <pc:picChg chg="add mod">
          <ac:chgData name="Matt Kayrish" userId="86b0ed96aac4a264" providerId="LiveId" clId="{1FCD28E5-E868-4621-BAE3-DA1201288C77}" dt="2020-03-15T23:40:02.933" v="9339" actId="14100"/>
          <ac:picMkLst>
            <pc:docMk/>
            <pc:sldMk cId="3112041812" sldId="805"/>
            <ac:picMk id="11" creationId="{C4A563CA-E3C0-44F5-8BC9-85DC60815E6E}"/>
          </ac:picMkLst>
        </pc:picChg>
        <pc:picChg chg="del">
          <ac:chgData name="Matt Kayrish" userId="86b0ed96aac4a264" providerId="LiveId" clId="{1FCD28E5-E868-4621-BAE3-DA1201288C77}" dt="2020-03-15T23:35:32.876" v="9331" actId="478"/>
          <ac:picMkLst>
            <pc:docMk/>
            <pc:sldMk cId="3112041812" sldId="805"/>
            <ac:picMk id="13" creationId="{3139D0EE-BD15-466D-8616-8D8F2586BBF5}"/>
          </ac:picMkLst>
        </pc:picChg>
        <pc:cxnChg chg="add mod">
          <ac:chgData name="Matt Kayrish" userId="86b0ed96aac4a264" providerId="LiveId" clId="{1FCD28E5-E868-4621-BAE3-DA1201288C77}" dt="2020-03-16T03:54:13.239" v="17830" actId="14100"/>
          <ac:cxnSpMkLst>
            <pc:docMk/>
            <pc:sldMk cId="3112041812" sldId="805"/>
            <ac:cxnSpMk id="9" creationId="{D7B776B6-ACAB-4BC1-B015-1897AE07EA03}"/>
          </ac:cxnSpMkLst>
        </pc:cxnChg>
        <pc:cxnChg chg="del">
          <ac:chgData name="Matt Kayrish" userId="86b0ed96aac4a264" providerId="LiveId" clId="{1FCD28E5-E868-4621-BAE3-DA1201288C77}" dt="2020-03-15T23:35:31.953" v="9330" actId="478"/>
          <ac:cxnSpMkLst>
            <pc:docMk/>
            <pc:sldMk cId="3112041812" sldId="805"/>
            <ac:cxnSpMk id="10" creationId="{09427D98-4F6F-47C6-BA89-FDDD86FBDD7E}"/>
          </ac:cxnSpMkLst>
        </pc:cxnChg>
        <pc:cxnChg chg="del">
          <ac:chgData name="Matt Kayrish" userId="86b0ed96aac4a264" providerId="LiveId" clId="{1FCD28E5-E868-4621-BAE3-DA1201288C77}" dt="2020-03-15T23:35:30.652" v="9329" actId="478"/>
          <ac:cxnSpMkLst>
            <pc:docMk/>
            <pc:sldMk cId="3112041812" sldId="805"/>
            <ac:cxnSpMk id="20" creationId="{F3BF9365-8D29-4097-B499-9A4F48804C4E}"/>
          </ac:cxnSpMkLst>
        </pc:cxnChg>
      </pc:sldChg>
      <pc:sldChg chg="addSp delSp modSp add">
        <pc:chgData name="Matt Kayrish" userId="86b0ed96aac4a264" providerId="LiveId" clId="{1FCD28E5-E868-4621-BAE3-DA1201288C77}" dt="2020-03-28T05:23:03.961" v="20331" actId="20577"/>
        <pc:sldMkLst>
          <pc:docMk/>
          <pc:sldMk cId="1120079905" sldId="806"/>
        </pc:sldMkLst>
        <pc:spChg chg="mod">
          <ac:chgData name="Matt Kayrish" userId="86b0ed96aac4a264" providerId="LiveId" clId="{1FCD28E5-E868-4621-BAE3-DA1201288C77}" dt="2020-03-15T23:45:03.126" v="9509" actId="6549"/>
          <ac:spMkLst>
            <pc:docMk/>
            <pc:sldMk cId="1120079905" sldId="806"/>
            <ac:spMk id="2" creationId="{00000000-0000-0000-0000-000000000000}"/>
          </ac:spMkLst>
        </pc:spChg>
        <pc:spChg chg="add del mod">
          <ac:chgData name="Matt Kayrish" userId="86b0ed96aac4a264" providerId="LiveId" clId="{1FCD28E5-E868-4621-BAE3-DA1201288C77}" dt="2020-03-28T05:15:53.547" v="20224" actId="478"/>
          <ac:spMkLst>
            <pc:docMk/>
            <pc:sldMk cId="1120079905" sldId="806"/>
            <ac:spMk id="6" creationId="{9B875430-CB44-428D-ACC9-FDCDFECBEC38}"/>
          </ac:spMkLst>
        </pc:spChg>
        <pc:spChg chg="del">
          <ac:chgData name="Matt Kayrish" userId="86b0ed96aac4a264" providerId="LiveId" clId="{1FCD28E5-E868-4621-BAE3-DA1201288C77}" dt="2020-03-15T23:45:08.928" v="9512" actId="478"/>
          <ac:spMkLst>
            <pc:docMk/>
            <pc:sldMk cId="1120079905" sldId="806"/>
            <ac:spMk id="12" creationId="{DC57133D-7093-4FFE-A39D-572EE929B8BC}"/>
          </ac:spMkLst>
        </pc:spChg>
        <pc:spChg chg="add mod">
          <ac:chgData name="Matt Kayrish" userId="86b0ed96aac4a264" providerId="LiveId" clId="{1FCD28E5-E868-4621-BAE3-DA1201288C77}" dt="2020-03-28T05:15:12.184" v="20222" actId="1037"/>
          <ac:spMkLst>
            <pc:docMk/>
            <pc:sldMk cId="1120079905" sldId="806"/>
            <ac:spMk id="13" creationId="{0EBEB30E-5843-4D2D-8EF8-49A74FEAE715}"/>
          </ac:spMkLst>
        </pc:spChg>
        <pc:spChg chg="add del mod">
          <ac:chgData name="Matt Kayrish" userId="86b0ed96aac4a264" providerId="LiveId" clId="{1FCD28E5-E868-4621-BAE3-DA1201288C77}" dt="2020-03-16T00:02:00.732" v="9880" actId="478"/>
          <ac:spMkLst>
            <pc:docMk/>
            <pc:sldMk cId="1120079905" sldId="806"/>
            <ac:spMk id="14" creationId="{9B36BB60-8F25-4657-9427-E9DB021B59FA}"/>
          </ac:spMkLst>
        </pc:spChg>
        <pc:graphicFrameChg chg="add mod modGraphic">
          <ac:chgData name="Matt Kayrish" userId="86b0ed96aac4a264" providerId="LiveId" clId="{1FCD28E5-E868-4621-BAE3-DA1201288C77}" dt="2020-03-28T05:23:03.961" v="20331" actId="20577"/>
          <ac:graphicFrameMkLst>
            <pc:docMk/>
            <pc:sldMk cId="1120079905" sldId="806"/>
            <ac:graphicFrameMk id="9" creationId="{E672359F-0A13-449F-9001-955335D95A13}"/>
          </ac:graphicFrameMkLst>
        </pc:graphicFrameChg>
        <pc:picChg chg="add del mod">
          <ac:chgData name="Matt Kayrish" userId="86b0ed96aac4a264" providerId="LiveId" clId="{1FCD28E5-E868-4621-BAE3-DA1201288C77}" dt="2020-03-28T05:14:06.074" v="20086" actId="478"/>
          <ac:picMkLst>
            <pc:docMk/>
            <pc:sldMk cId="1120079905" sldId="806"/>
            <ac:picMk id="3" creationId="{588A84C7-9032-4861-83E0-ACA07078A32D}"/>
          </ac:picMkLst>
        </pc:picChg>
        <pc:picChg chg="add del mod">
          <ac:chgData name="Matt Kayrish" userId="86b0ed96aac4a264" providerId="LiveId" clId="{1FCD28E5-E868-4621-BAE3-DA1201288C77}" dt="2020-03-15T23:57:58.720" v="9519" actId="478"/>
          <ac:picMkLst>
            <pc:docMk/>
            <pc:sldMk cId="1120079905" sldId="806"/>
            <ac:picMk id="4" creationId="{6C23B016-CA8E-4489-B39B-81E55A46EF01}"/>
          </ac:picMkLst>
        </pc:picChg>
        <pc:picChg chg="add mod ord">
          <ac:chgData name="Matt Kayrish" userId="86b0ed96aac4a264" providerId="LiveId" clId="{1FCD28E5-E868-4621-BAE3-DA1201288C77}" dt="2020-03-28T05:15:05.170" v="20188" actId="1038"/>
          <ac:picMkLst>
            <pc:docMk/>
            <pc:sldMk cId="1120079905" sldId="806"/>
            <ac:picMk id="4" creationId="{AB6A74F7-7D5F-4EB7-A16F-863981DBDC5E}"/>
          </ac:picMkLst>
        </pc:picChg>
        <pc:picChg chg="del">
          <ac:chgData name="Matt Kayrish" userId="86b0ed96aac4a264" providerId="LiveId" clId="{1FCD28E5-E868-4621-BAE3-DA1201288C77}" dt="2020-03-15T23:45:06.776" v="9511" actId="478"/>
          <ac:picMkLst>
            <pc:docMk/>
            <pc:sldMk cId="1120079905" sldId="806"/>
            <ac:picMk id="5" creationId="{32FA571E-F7D3-409F-89D2-C501F959E126}"/>
          </ac:picMkLst>
        </pc:picChg>
        <pc:picChg chg="del">
          <ac:chgData name="Matt Kayrish" userId="86b0ed96aac4a264" providerId="LiveId" clId="{1FCD28E5-E868-4621-BAE3-DA1201288C77}" dt="2020-03-15T23:45:05.928" v="9510" actId="478"/>
          <ac:picMkLst>
            <pc:docMk/>
            <pc:sldMk cId="1120079905" sldId="806"/>
            <ac:picMk id="11" creationId="{C4A563CA-E3C0-44F5-8BC9-85DC60815E6E}"/>
          </ac:picMkLst>
        </pc:picChg>
        <pc:cxnChg chg="del">
          <ac:chgData name="Matt Kayrish" userId="86b0ed96aac4a264" providerId="LiveId" clId="{1FCD28E5-E868-4621-BAE3-DA1201288C77}" dt="2020-03-15T23:45:10.321" v="9513" actId="478"/>
          <ac:cxnSpMkLst>
            <pc:docMk/>
            <pc:sldMk cId="1120079905" sldId="806"/>
            <ac:cxnSpMk id="9" creationId="{D7B776B6-ACAB-4BC1-B015-1897AE07EA03}"/>
          </ac:cxnSpMkLst>
        </pc:cxnChg>
      </pc:sldChg>
      <pc:sldChg chg="addSp delSp modSp add">
        <pc:chgData name="Matt Kayrish" userId="86b0ed96aac4a264" providerId="LiveId" clId="{1FCD28E5-E868-4621-BAE3-DA1201288C77}" dt="2020-03-16T02:46:24.684" v="14761" actId="20577"/>
        <pc:sldMkLst>
          <pc:docMk/>
          <pc:sldMk cId="1019682097" sldId="807"/>
        </pc:sldMkLst>
        <pc:spChg chg="add mod">
          <ac:chgData name="Matt Kayrish" userId="86b0ed96aac4a264" providerId="LiveId" clId="{1FCD28E5-E868-4621-BAE3-DA1201288C77}" dt="2020-03-16T02:46:24.684" v="14761" actId="20577"/>
          <ac:spMkLst>
            <pc:docMk/>
            <pc:sldMk cId="1019682097" sldId="807"/>
            <ac:spMk id="9" creationId="{AD267309-8E24-4CAD-9BFE-38B838F9FD2E}"/>
          </ac:spMkLst>
        </pc:spChg>
        <pc:picChg chg="del">
          <ac:chgData name="Matt Kayrish" userId="86b0ed96aac4a264" providerId="LiveId" clId="{1FCD28E5-E868-4621-BAE3-DA1201288C77}" dt="2020-03-16T00:05:31.370" v="9887" actId="478"/>
          <ac:picMkLst>
            <pc:docMk/>
            <pc:sldMk cId="1019682097" sldId="807"/>
            <ac:picMk id="13" creationId="{72D6E8A4-D1B0-42C4-AC43-997245372E57}"/>
          </ac:picMkLst>
        </pc:picChg>
        <pc:picChg chg="del">
          <ac:chgData name="Matt Kayrish" userId="86b0ed96aac4a264" providerId="LiveId" clId="{1FCD28E5-E868-4621-BAE3-DA1201288C77}" dt="2020-03-16T00:05:35.086" v="9889" actId="478"/>
          <ac:picMkLst>
            <pc:docMk/>
            <pc:sldMk cId="1019682097" sldId="807"/>
            <ac:picMk id="14" creationId="{EB68730C-0C09-43A3-8309-BDCE92F9F326}"/>
          </ac:picMkLst>
        </pc:picChg>
        <pc:cxnChg chg="del mod">
          <ac:chgData name="Matt Kayrish" userId="86b0ed96aac4a264" providerId="LiveId" clId="{1FCD28E5-E868-4621-BAE3-DA1201288C77}" dt="2020-03-16T00:05:33.510" v="9888" actId="478"/>
          <ac:cxnSpMkLst>
            <pc:docMk/>
            <pc:sldMk cId="1019682097" sldId="807"/>
            <ac:cxnSpMk id="18" creationId="{7DF892BA-6EFF-4601-B088-2E13D7F702F4}"/>
          </ac:cxnSpMkLst>
        </pc:cxnChg>
      </pc:sldChg>
      <pc:sldChg chg="add del">
        <pc:chgData name="Matt Kayrish" userId="86b0ed96aac4a264" providerId="LiveId" clId="{1FCD28E5-E868-4621-BAE3-DA1201288C77}" dt="2020-03-16T00:02:18.804" v="9885" actId="2696"/>
        <pc:sldMkLst>
          <pc:docMk/>
          <pc:sldMk cId="2046029261" sldId="807"/>
        </pc:sldMkLst>
      </pc:sldChg>
      <pc:sldChg chg="addSp delSp modSp add">
        <pc:chgData name="Matt Kayrish" userId="86b0ed96aac4a264" providerId="LiveId" clId="{1FCD28E5-E868-4621-BAE3-DA1201288C77}" dt="2020-03-16T01:54:54.587" v="12980" actId="1076"/>
        <pc:sldMkLst>
          <pc:docMk/>
          <pc:sldMk cId="3813662907" sldId="808"/>
        </pc:sldMkLst>
        <pc:spChg chg="mod">
          <ac:chgData name="Matt Kayrish" userId="86b0ed96aac4a264" providerId="LiveId" clId="{1FCD28E5-E868-4621-BAE3-DA1201288C77}" dt="2020-03-16T01:24:58.720" v="12787" actId="20577"/>
          <ac:spMkLst>
            <pc:docMk/>
            <pc:sldMk cId="3813662907" sldId="808"/>
            <ac:spMk id="2" creationId="{00000000-0000-0000-0000-000000000000}"/>
          </ac:spMkLst>
        </pc:spChg>
        <pc:spChg chg="del mod">
          <ac:chgData name="Matt Kayrish" userId="86b0ed96aac4a264" providerId="LiveId" clId="{1FCD28E5-E868-4621-BAE3-DA1201288C77}" dt="2020-03-16T01:20:30.708" v="12737" actId="478"/>
          <ac:spMkLst>
            <pc:docMk/>
            <pc:sldMk cId="3813662907" sldId="808"/>
            <ac:spMk id="9" creationId="{AD267309-8E24-4CAD-9BFE-38B838F9FD2E}"/>
          </ac:spMkLst>
        </pc:spChg>
        <pc:picChg chg="del">
          <ac:chgData name="Matt Kayrish" userId="86b0ed96aac4a264" providerId="LiveId" clId="{1FCD28E5-E868-4621-BAE3-DA1201288C77}" dt="2020-03-16T00:24:06.154" v="10439" actId="478"/>
          <ac:picMkLst>
            <pc:docMk/>
            <pc:sldMk cId="3813662907" sldId="808"/>
            <ac:picMk id="3" creationId="{E54E8DA2-4CC3-474A-8EFF-A7BE36AA989B}"/>
          </ac:picMkLst>
        </pc:picChg>
        <pc:picChg chg="add del mod">
          <ac:chgData name="Matt Kayrish" userId="86b0ed96aac4a264" providerId="LiveId" clId="{1FCD28E5-E868-4621-BAE3-DA1201288C77}" dt="2020-03-16T01:46:24.152" v="12956" actId="478"/>
          <ac:picMkLst>
            <pc:docMk/>
            <pc:sldMk cId="3813662907" sldId="808"/>
            <ac:picMk id="4" creationId="{B0345056-D519-4C0A-AF0B-5436C6205043}"/>
          </ac:picMkLst>
        </pc:picChg>
        <pc:picChg chg="add del mod">
          <ac:chgData name="Matt Kayrish" userId="86b0ed96aac4a264" providerId="LiveId" clId="{1FCD28E5-E868-4621-BAE3-DA1201288C77}" dt="2020-03-16T01:51:03.707" v="12971" actId="478"/>
          <ac:picMkLst>
            <pc:docMk/>
            <pc:sldMk cId="3813662907" sldId="808"/>
            <ac:picMk id="5" creationId="{7880306C-542E-4C44-8148-BD39B53B7FD9}"/>
          </ac:picMkLst>
        </pc:picChg>
        <pc:picChg chg="add del mod">
          <ac:chgData name="Matt Kayrish" userId="86b0ed96aac4a264" providerId="LiveId" clId="{1FCD28E5-E868-4621-BAE3-DA1201288C77}" dt="2020-03-16T01:54:46.060" v="12977" actId="478"/>
          <ac:picMkLst>
            <pc:docMk/>
            <pc:sldMk cId="3813662907" sldId="808"/>
            <ac:picMk id="6" creationId="{CA4EC47F-58D2-458D-883C-623433D4B43E}"/>
          </ac:picMkLst>
        </pc:picChg>
        <pc:picChg chg="add mod">
          <ac:chgData name="Matt Kayrish" userId="86b0ed96aac4a264" providerId="LiveId" clId="{1FCD28E5-E868-4621-BAE3-DA1201288C77}" dt="2020-03-16T01:54:54.587" v="12980" actId="1076"/>
          <ac:picMkLst>
            <pc:docMk/>
            <pc:sldMk cId="3813662907" sldId="808"/>
            <ac:picMk id="10" creationId="{09DA2407-EBBF-4DBE-B438-22523C083A5B}"/>
          </ac:picMkLst>
        </pc:picChg>
      </pc:sldChg>
      <pc:sldChg chg="addSp delSp modSp add">
        <pc:chgData name="Matt Kayrish" userId="86b0ed96aac4a264" providerId="LiveId" clId="{1FCD28E5-E868-4621-BAE3-DA1201288C77}" dt="2020-03-16T00:47:04.434" v="11904" actId="6549"/>
        <pc:sldMkLst>
          <pc:docMk/>
          <pc:sldMk cId="211554523" sldId="809"/>
        </pc:sldMkLst>
        <pc:spChg chg="mod">
          <ac:chgData name="Matt Kayrish" userId="86b0ed96aac4a264" providerId="LiveId" clId="{1FCD28E5-E868-4621-BAE3-DA1201288C77}" dt="2020-03-16T00:43:28.037" v="11315" actId="20577"/>
          <ac:spMkLst>
            <pc:docMk/>
            <pc:sldMk cId="211554523" sldId="809"/>
            <ac:spMk id="2" creationId="{00000000-0000-0000-0000-000000000000}"/>
          </ac:spMkLst>
        </pc:spChg>
        <pc:spChg chg="del">
          <ac:chgData name="Matt Kayrish" userId="86b0ed96aac4a264" providerId="LiveId" clId="{1FCD28E5-E868-4621-BAE3-DA1201288C77}" dt="2020-03-16T00:41:52.336" v="11305" actId="478"/>
          <ac:spMkLst>
            <pc:docMk/>
            <pc:sldMk cId="211554523" sldId="809"/>
            <ac:spMk id="9" creationId="{6E6ACFFB-C546-4F4E-95D0-32A0D0C54E00}"/>
          </ac:spMkLst>
        </pc:spChg>
        <pc:spChg chg="del">
          <ac:chgData name="Matt Kayrish" userId="86b0ed96aac4a264" providerId="LiveId" clId="{1FCD28E5-E868-4621-BAE3-DA1201288C77}" dt="2020-03-16T00:41:57.492" v="11306" actId="478"/>
          <ac:spMkLst>
            <pc:docMk/>
            <pc:sldMk cId="211554523" sldId="809"/>
            <ac:spMk id="10" creationId="{39506A71-B269-48C6-BD08-83D2DD01DE08}"/>
          </ac:spMkLst>
        </pc:spChg>
        <pc:spChg chg="add mod">
          <ac:chgData name="Matt Kayrish" userId="86b0ed96aac4a264" providerId="LiveId" clId="{1FCD28E5-E868-4621-BAE3-DA1201288C77}" dt="2020-03-16T00:44:15.810" v="11364" actId="1037"/>
          <ac:spMkLst>
            <pc:docMk/>
            <pc:sldMk cId="211554523" sldId="809"/>
            <ac:spMk id="12" creationId="{C7DBDCFE-BB30-4D56-8FF2-53817C70808F}"/>
          </ac:spMkLst>
        </pc:spChg>
        <pc:spChg chg="add mod">
          <ac:chgData name="Matt Kayrish" userId="86b0ed96aac4a264" providerId="LiveId" clId="{1FCD28E5-E868-4621-BAE3-DA1201288C77}" dt="2020-03-16T00:44:50.782" v="11449" actId="6549"/>
          <ac:spMkLst>
            <pc:docMk/>
            <pc:sldMk cId="211554523" sldId="809"/>
            <ac:spMk id="14" creationId="{6D159CF6-B492-44A4-9C94-B8EC15C976B2}"/>
          </ac:spMkLst>
        </pc:spChg>
        <pc:spChg chg="add mod">
          <ac:chgData name="Matt Kayrish" userId="86b0ed96aac4a264" providerId="LiveId" clId="{1FCD28E5-E868-4621-BAE3-DA1201288C77}" dt="2020-03-16T00:45:52.149" v="11633" actId="1037"/>
          <ac:spMkLst>
            <pc:docMk/>
            <pc:sldMk cId="211554523" sldId="809"/>
            <ac:spMk id="16" creationId="{CEE75A3A-2E27-4252-AF6F-096066C671CB}"/>
          </ac:spMkLst>
        </pc:spChg>
        <pc:spChg chg="add mod">
          <ac:chgData name="Matt Kayrish" userId="86b0ed96aac4a264" providerId="LiveId" clId="{1FCD28E5-E868-4621-BAE3-DA1201288C77}" dt="2020-03-16T00:46:32.162" v="11818" actId="1036"/>
          <ac:spMkLst>
            <pc:docMk/>
            <pc:sldMk cId="211554523" sldId="809"/>
            <ac:spMk id="19" creationId="{DA695DDC-0235-4051-A41B-F6BAF70B2DA7}"/>
          </ac:spMkLst>
        </pc:spChg>
        <pc:spChg chg="add mod">
          <ac:chgData name="Matt Kayrish" userId="86b0ed96aac4a264" providerId="LiveId" clId="{1FCD28E5-E868-4621-BAE3-DA1201288C77}" dt="2020-03-16T00:47:04.434" v="11904" actId="6549"/>
          <ac:spMkLst>
            <pc:docMk/>
            <pc:sldMk cId="211554523" sldId="809"/>
            <ac:spMk id="23" creationId="{78F35132-3F75-4E4E-82AA-74A076053F87}"/>
          </ac:spMkLst>
        </pc:spChg>
        <pc:picChg chg="del">
          <ac:chgData name="Matt Kayrish" userId="86b0ed96aac4a264" providerId="LiveId" clId="{1FCD28E5-E868-4621-BAE3-DA1201288C77}" dt="2020-03-16T00:41:58.984" v="11307" actId="478"/>
          <ac:picMkLst>
            <pc:docMk/>
            <pc:sldMk cId="211554523" sldId="809"/>
            <ac:picMk id="4" creationId="{9CE5C793-D9F1-45B7-84D2-C901AC1CAF5C}"/>
          </ac:picMkLst>
        </pc:picChg>
        <pc:picChg chg="mod">
          <ac:chgData name="Matt Kayrish" userId="86b0ed96aac4a264" providerId="LiveId" clId="{1FCD28E5-E868-4621-BAE3-DA1201288C77}" dt="2020-03-16T00:43:45.551" v="11316" actId="14100"/>
          <ac:picMkLst>
            <pc:docMk/>
            <pc:sldMk cId="211554523" sldId="809"/>
            <ac:picMk id="5" creationId="{5EDE205F-0551-461D-90FB-927E0D7EDC53}"/>
          </ac:picMkLst>
        </pc:picChg>
        <pc:cxnChg chg="add mod">
          <ac:chgData name="Matt Kayrish" userId="86b0ed96aac4a264" providerId="LiveId" clId="{1FCD28E5-E868-4621-BAE3-DA1201288C77}" dt="2020-03-16T00:43:56.771" v="11319" actId="1035"/>
          <ac:cxnSpMkLst>
            <pc:docMk/>
            <pc:sldMk cId="211554523" sldId="809"/>
            <ac:cxnSpMk id="6" creationId="{D343605D-EA24-4059-97C3-B7A0B220195B}"/>
          </ac:cxnSpMkLst>
        </pc:cxnChg>
        <pc:cxnChg chg="del">
          <ac:chgData name="Matt Kayrish" userId="86b0ed96aac4a264" providerId="LiveId" clId="{1FCD28E5-E868-4621-BAE3-DA1201288C77}" dt="2020-03-16T00:42:01.564" v="11308" actId="478"/>
          <ac:cxnSpMkLst>
            <pc:docMk/>
            <pc:sldMk cId="211554523" sldId="809"/>
            <ac:cxnSpMk id="11" creationId="{1FCF37A0-3A7B-4C66-95DC-9502EBBB194D}"/>
          </ac:cxnSpMkLst>
        </pc:cxnChg>
        <pc:cxnChg chg="add mod">
          <ac:chgData name="Matt Kayrish" userId="86b0ed96aac4a264" providerId="LiveId" clId="{1FCD28E5-E868-4621-BAE3-DA1201288C77}" dt="2020-03-16T00:44:39.573" v="11420" actId="1035"/>
          <ac:cxnSpMkLst>
            <pc:docMk/>
            <pc:sldMk cId="211554523" sldId="809"/>
            <ac:cxnSpMk id="13" creationId="{97071CF4-A239-41F6-87CC-5C51976B7C35}"/>
          </ac:cxnSpMkLst>
        </pc:cxnChg>
        <pc:cxnChg chg="add mod">
          <ac:chgData name="Matt Kayrish" userId="86b0ed96aac4a264" providerId="LiveId" clId="{1FCD28E5-E868-4621-BAE3-DA1201288C77}" dt="2020-03-16T00:45:18.175" v="11512" actId="14100"/>
          <ac:cxnSpMkLst>
            <pc:docMk/>
            <pc:sldMk cId="211554523" sldId="809"/>
            <ac:cxnSpMk id="15" creationId="{D90933E9-B8B8-419E-826B-8A31DA014793}"/>
          </ac:cxnSpMkLst>
        </pc:cxnChg>
        <pc:cxnChg chg="add mod">
          <ac:chgData name="Matt Kayrish" userId="86b0ed96aac4a264" providerId="LiveId" clId="{1FCD28E5-E868-4621-BAE3-DA1201288C77}" dt="2020-03-16T00:46:37.375" v="11819" actId="14100"/>
          <ac:cxnSpMkLst>
            <pc:docMk/>
            <pc:sldMk cId="211554523" sldId="809"/>
            <ac:cxnSpMk id="18" creationId="{A6E53878-520A-447F-B09C-79F4D8E68C0B}"/>
          </ac:cxnSpMkLst>
        </pc:cxnChg>
        <pc:cxnChg chg="add mod">
          <ac:chgData name="Matt Kayrish" userId="86b0ed96aac4a264" providerId="LiveId" clId="{1FCD28E5-E868-4621-BAE3-DA1201288C77}" dt="2020-03-16T00:46:55.882" v="11873" actId="14100"/>
          <ac:cxnSpMkLst>
            <pc:docMk/>
            <pc:sldMk cId="211554523" sldId="809"/>
            <ac:cxnSpMk id="22" creationId="{516FD3C7-EDB1-45B7-B211-3483EFDFBABD}"/>
          </ac:cxnSpMkLst>
        </pc:cxnChg>
      </pc:sldChg>
      <pc:sldChg chg="addSp delSp modSp add">
        <pc:chgData name="Matt Kayrish" userId="86b0ed96aac4a264" providerId="LiveId" clId="{1FCD28E5-E868-4621-BAE3-DA1201288C77}" dt="2020-03-28T21:54:47.118" v="23343" actId="1076"/>
        <pc:sldMkLst>
          <pc:docMk/>
          <pc:sldMk cId="200779697" sldId="810"/>
        </pc:sldMkLst>
        <pc:spChg chg="add mod">
          <ac:chgData name="Matt Kayrish" userId="86b0ed96aac4a264" providerId="LiveId" clId="{1FCD28E5-E868-4621-BAE3-DA1201288C77}" dt="2020-03-28T21:54:28.465" v="23312" actId="692"/>
          <ac:spMkLst>
            <pc:docMk/>
            <pc:sldMk cId="200779697" sldId="810"/>
            <ac:spMk id="5" creationId="{A77E3E59-1977-4E23-A115-525BDF8FC4CC}"/>
          </ac:spMkLst>
        </pc:spChg>
        <pc:spChg chg="add mod">
          <ac:chgData name="Matt Kayrish" userId="86b0ed96aac4a264" providerId="LiveId" clId="{1FCD28E5-E868-4621-BAE3-DA1201288C77}" dt="2020-03-28T21:54:47.118" v="23343" actId="1076"/>
          <ac:spMkLst>
            <pc:docMk/>
            <pc:sldMk cId="200779697" sldId="810"/>
            <ac:spMk id="6" creationId="{CCB9925B-096A-4172-A5B5-E672DACC07D2}"/>
          </ac:spMkLst>
        </pc:spChg>
        <pc:spChg chg="del">
          <ac:chgData name="Matt Kayrish" userId="86b0ed96aac4a264" providerId="LiveId" clId="{1FCD28E5-E868-4621-BAE3-DA1201288C77}" dt="2020-03-16T00:51:07.079" v="11910" actId="478"/>
          <ac:spMkLst>
            <pc:docMk/>
            <pc:sldMk cId="200779697" sldId="810"/>
            <ac:spMk id="12" creationId="{C7DBDCFE-BB30-4D56-8FF2-53817C70808F}"/>
          </ac:spMkLst>
        </pc:spChg>
        <pc:spChg chg="del">
          <ac:chgData name="Matt Kayrish" userId="86b0ed96aac4a264" providerId="LiveId" clId="{1FCD28E5-E868-4621-BAE3-DA1201288C77}" dt="2020-03-16T00:51:07.079" v="11910" actId="478"/>
          <ac:spMkLst>
            <pc:docMk/>
            <pc:sldMk cId="200779697" sldId="810"/>
            <ac:spMk id="14" creationId="{6D159CF6-B492-44A4-9C94-B8EC15C976B2}"/>
          </ac:spMkLst>
        </pc:spChg>
        <pc:spChg chg="del">
          <ac:chgData name="Matt Kayrish" userId="86b0ed96aac4a264" providerId="LiveId" clId="{1FCD28E5-E868-4621-BAE3-DA1201288C77}" dt="2020-03-16T00:51:07.079" v="11910" actId="478"/>
          <ac:spMkLst>
            <pc:docMk/>
            <pc:sldMk cId="200779697" sldId="810"/>
            <ac:spMk id="16" creationId="{CEE75A3A-2E27-4252-AF6F-096066C671CB}"/>
          </ac:spMkLst>
        </pc:spChg>
        <pc:spChg chg="del">
          <ac:chgData name="Matt Kayrish" userId="86b0ed96aac4a264" providerId="LiveId" clId="{1FCD28E5-E868-4621-BAE3-DA1201288C77}" dt="2020-03-16T00:51:07.079" v="11910" actId="478"/>
          <ac:spMkLst>
            <pc:docMk/>
            <pc:sldMk cId="200779697" sldId="810"/>
            <ac:spMk id="19" creationId="{DA695DDC-0235-4051-A41B-F6BAF70B2DA7}"/>
          </ac:spMkLst>
        </pc:spChg>
        <pc:spChg chg="del">
          <ac:chgData name="Matt Kayrish" userId="86b0ed96aac4a264" providerId="LiveId" clId="{1FCD28E5-E868-4621-BAE3-DA1201288C77}" dt="2020-03-16T00:51:07.079" v="11910" actId="478"/>
          <ac:spMkLst>
            <pc:docMk/>
            <pc:sldMk cId="200779697" sldId="810"/>
            <ac:spMk id="23" creationId="{78F35132-3F75-4E4E-82AA-74A076053F87}"/>
          </ac:spMkLst>
        </pc:spChg>
        <pc:grpChg chg="add mod">
          <ac:chgData name="Matt Kayrish" userId="86b0ed96aac4a264" providerId="LiveId" clId="{1FCD28E5-E868-4621-BAE3-DA1201288C77}" dt="2020-03-16T00:57:43.725" v="11920" actId="164"/>
          <ac:grpSpMkLst>
            <pc:docMk/>
            <pc:sldMk cId="200779697" sldId="810"/>
            <ac:grpSpMk id="9" creationId="{47581ABB-2970-4D2E-906C-FED9A4A62B70}"/>
          </ac:grpSpMkLst>
        </pc:grpChg>
        <pc:picChg chg="add mod ord">
          <ac:chgData name="Matt Kayrish" userId="86b0ed96aac4a264" providerId="LiveId" clId="{1FCD28E5-E868-4621-BAE3-DA1201288C77}" dt="2020-03-16T00:57:43.725" v="11920" actId="164"/>
          <ac:picMkLst>
            <pc:docMk/>
            <pc:sldMk cId="200779697" sldId="810"/>
            <ac:picMk id="3" creationId="{735D2FC1-8B70-4AB0-892A-EF18B22B1D0B}"/>
          </ac:picMkLst>
        </pc:picChg>
        <pc:picChg chg="add mod">
          <ac:chgData name="Matt Kayrish" userId="86b0ed96aac4a264" providerId="LiveId" clId="{1FCD28E5-E868-4621-BAE3-DA1201288C77}" dt="2020-03-16T00:57:43.725" v="11920" actId="164"/>
          <ac:picMkLst>
            <pc:docMk/>
            <pc:sldMk cId="200779697" sldId="810"/>
            <ac:picMk id="4" creationId="{CAF032D7-A2B7-410A-AE4B-DE310C0B777C}"/>
          </ac:picMkLst>
        </pc:picChg>
        <pc:picChg chg="del">
          <ac:chgData name="Matt Kayrish" userId="86b0ed96aac4a264" providerId="LiveId" clId="{1FCD28E5-E868-4621-BAE3-DA1201288C77}" dt="2020-03-16T00:47:19.188" v="11906" actId="478"/>
          <ac:picMkLst>
            <pc:docMk/>
            <pc:sldMk cId="200779697" sldId="810"/>
            <ac:picMk id="5" creationId="{5EDE205F-0551-461D-90FB-927E0D7EDC53}"/>
          </ac:picMkLst>
        </pc:picChg>
        <pc:picChg chg="add del mod">
          <ac:chgData name="Matt Kayrish" userId="86b0ed96aac4a264" providerId="LiveId" clId="{1FCD28E5-E868-4621-BAE3-DA1201288C77}" dt="2020-03-16T01:14:06.916" v="11987" actId="478"/>
          <ac:picMkLst>
            <pc:docMk/>
            <pc:sldMk cId="200779697" sldId="810"/>
            <ac:picMk id="10" creationId="{0CC5B794-7879-4C0C-9EFE-48D3A48E2A9E}"/>
          </ac:picMkLst>
        </pc:picChg>
        <pc:cxnChg chg="del">
          <ac:chgData name="Matt Kayrish" userId="86b0ed96aac4a264" providerId="LiveId" clId="{1FCD28E5-E868-4621-BAE3-DA1201288C77}" dt="2020-03-16T00:51:10.087" v="11911" actId="478"/>
          <ac:cxnSpMkLst>
            <pc:docMk/>
            <pc:sldMk cId="200779697" sldId="810"/>
            <ac:cxnSpMk id="6" creationId="{D343605D-EA24-4059-97C3-B7A0B220195B}"/>
          </ac:cxnSpMkLst>
        </pc:cxnChg>
        <pc:cxnChg chg="del">
          <ac:chgData name="Matt Kayrish" userId="86b0ed96aac4a264" providerId="LiveId" clId="{1FCD28E5-E868-4621-BAE3-DA1201288C77}" dt="2020-03-16T00:51:11.568" v="11912" actId="478"/>
          <ac:cxnSpMkLst>
            <pc:docMk/>
            <pc:sldMk cId="200779697" sldId="810"/>
            <ac:cxnSpMk id="13" creationId="{97071CF4-A239-41F6-87CC-5C51976B7C35}"/>
          </ac:cxnSpMkLst>
        </pc:cxnChg>
        <pc:cxnChg chg="del">
          <ac:chgData name="Matt Kayrish" userId="86b0ed96aac4a264" providerId="LiveId" clId="{1FCD28E5-E868-4621-BAE3-DA1201288C77}" dt="2020-03-16T00:51:07.079" v="11910" actId="478"/>
          <ac:cxnSpMkLst>
            <pc:docMk/>
            <pc:sldMk cId="200779697" sldId="810"/>
            <ac:cxnSpMk id="15" creationId="{D90933E9-B8B8-419E-826B-8A31DA014793}"/>
          </ac:cxnSpMkLst>
        </pc:cxnChg>
        <pc:cxnChg chg="del">
          <ac:chgData name="Matt Kayrish" userId="86b0ed96aac4a264" providerId="LiveId" clId="{1FCD28E5-E868-4621-BAE3-DA1201288C77}" dt="2020-03-16T00:51:13.333" v="11913" actId="478"/>
          <ac:cxnSpMkLst>
            <pc:docMk/>
            <pc:sldMk cId="200779697" sldId="810"/>
            <ac:cxnSpMk id="18" creationId="{A6E53878-520A-447F-B09C-79F4D8E68C0B}"/>
          </ac:cxnSpMkLst>
        </pc:cxnChg>
        <pc:cxnChg chg="del">
          <ac:chgData name="Matt Kayrish" userId="86b0ed96aac4a264" providerId="LiveId" clId="{1FCD28E5-E868-4621-BAE3-DA1201288C77}" dt="2020-03-16T00:51:07.079" v="11910" actId="478"/>
          <ac:cxnSpMkLst>
            <pc:docMk/>
            <pc:sldMk cId="200779697" sldId="810"/>
            <ac:cxnSpMk id="22" creationId="{516FD3C7-EDB1-45B7-B211-3483EFDFBABD}"/>
          </ac:cxnSpMkLst>
        </pc:cxnChg>
      </pc:sldChg>
      <pc:sldChg chg="addSp delSp modSp add">
        <pc:chgData name="Matt Kayrish" userId="86b0ed96aac4a264" providerId="LiveId" clId="{1FCD28E5-E868-4621-BAE3-DA1201288C77}" dt="2020-03-28T21:55:23.863" v="23400" actId="1035"/>
        <pc:sldMkLst>
          <pc:docMk/>
          <pc:sldMk cId="2214508168" sldId="811"/>
        </pc:sldMkLst>
        <pc:spChg chg="add mod">
          <ac:chgData name="Matt Kayrish" userId="86b0ed96aac4a264" providerId="LiveId" clId="{1FCD28E5-E868-4621-BAE3-DA1201288C77}" dt="2020-03-28T21:55:18.605" v="23385" actId="1038"/>
          <ac:spMkLst>
            <pc:docMk/>
            <pc:sldMk cId="2214508168" sldId="811"/>
            <ac:spMk id="9" creationId="{0B78505C-FA3D-4CC2-8C5D-F9AEDB71D583}"/>
          </ac:spMkLst>
        </pc:spChg>
        <pc:spChg chg="add mod">
          <ac:chgData name="Matt Kayrish" userId="86b0ed96aac4a264" providerId="LiveId" clId="{1FCD28E5-E868-4621-BAE3-DA1201288C77}" dt="2020-03-28T21:55:23.863" v="23400" actId="1035"/>
          <ac:spMkLst>
            <pc:docMk/>
            <pc:sldMk cId="2214508168" sldId="811"/>
            <ac:spMk id="10" creationId="{F182C5C8-2FEB-4E57-9591-57F9AEFC0A6E}"/>
          </ac:spMkLst>
        </pc:spChg>
        <pc:grpChg chg="del">
          <ac:chgData name="Matt Kayrish" userId="86b0ed96aac4a264" providerId="LiveId" clId="{1FCD28E5-E868-4621-BAE3-DA1201288C77}" dt="2020-03-16T01:11:49.405" v="11948" actId="478"/>
          <ac:grpSpMkLst>
            <pc:docMk/>
            <pc:sldMk cId="2214508168" sldId="811"/>
            <ac:grpSpMk id="9" creationId="{47581ABB-2970-4D2E-906C-FED9A4A62B70}"/>
          </ac:grpSpMkLst>
        </pc:grpChg>
        <pc:grpChg chg="add mod">
          <ac:chgData name="Matt Kayrish" userId="86b0ed96aac4a264" providerId="LiveId" clId="{1FCD28E5-E868-4621-BAE3-DA1201288C77}" dt="2020-03-16T01:14:25.633" v="12059" actId="14100"/>
          <ac:grpSpMkLst>
            <pc:docMk/>
            <pc:sldMk cId="2214508168" sldId="811"/>
            <ac:grpSpMk id="11" creationId="{3C0BCA7E-F7CD-4C01-8B89-C06C53CD601D}"/>
          </ac:grpSpMkLst>
        </pc:grpChg>
        <pc:picChg chg="add mod">
          <ac:chgData name="Matt Kayrish" userId="86b0ed96aac4a264" providerId="LiveId" clId="{1FCD28E5-E868-4621-BAE3-DA1201288C77}" dt="2020-03-16T01:12:47.889" v="11985" actId="164"/>
          <ac:picMkLst>
            <pc:docMk/>
            <pc:sldMk cId="2214508168" sldId="811"/>
            <ac:picMk id="5" creationId="{5CFD6BCC-3AB3-4CF3-96AB-D7A8F4713D7C}"/>
          </ac:picMkLst>
        </pc:picChg>
        <pc:picChg chg="add mod">
          <ac:chgData name="Matt Kayrish" userId="86b0ed96aac4a264" providerId="LiveId" clId="{1FCD28E5-E868-4621-BAE3-DA1201288C77}" dt="2020-03-16T01:12:47.889" v="11985" actId="164"/>
          <ac:picMkLst>
            <pc:docMk/>
            <pc:sldMk cId="2214508168" sldId="811"/>
            <ac:picMk id="6" creationId="{039CC4F5-BBD3-4201-88EF-18B3CE7303FA}"/>
          </ac:picMkLst>
        </pc:picChg>
        <pc:picChg chg="del">
          <ac:chgData name="Matt Kayrish" userId="86b0ed96aac4a264" providerId="LiveId" clId="{1FCD28E5-E868-4621-BAE3-DA1201288C77}" dt="2020-03-16T01:11:51.473" v="11949" actId="478"/>
          <ac:picMkLst>
            <pc:docMk/>
            <pc:sldMk cId="2214508168" sldId="811"/>
            <ac:picMk id="10" creationId="{0CC5B794-7879-4C0C-9EFE-48D3A48E2A9E}"/>
          </ac:picMkLst>
        </pc:picChg>
      </pc:sldChg>
      <pc:sldChg chg="addSp delSp modSp add">
        <pc:chgData name="Matt Kayrish" userId="86b0ed96aac4a264" providerId="LiveId" clId="{1FCD28E5-E868-4621-BAE3-DA1201288C77}" dt="2020-03-28T21:55:31.148" v="23419" actId="1037"/>
        <pc:sldMkLst>
          <pc:docMk/>
          <pc:sldMk cId="183397502" sldId="812"/>
        </pc:sldMkLst>
        <pc:spChg chg="add mod">
          <ac:chgData name="Matt Kayrish" userId="86b0ed96aac4a264" providerId="LiveId" clId="{1FCD28E5-E868-4621-BAE3-DA1201288C77}" dt="2020-03-28T21:55:06.251" v="23346" actId="14100"/>
          <ac:spMkLst>
            <pc:docMk/>
            <pc:sldMk cId="183397502" sldId="812"/>
            <ac:spMk id="6" creationId="{69B96401-5718-4958-8EC3-A00F76A4E854}"/>
          </ac:spMkLst>
        </pc:spChg>
        <pc:spChg chg="add mod">
          <ac:chgData name="Matt Kayrish" userId="86b0ed96aac4a264" providerId="LiveId" clId="{1FCD28E5-E868-4621-BAE3-DA1201288C77}" dt="2020-03-28T21:55:31.148" v="23419" actId="1037"/>
          <ac:spMkLst>
            <pc:docMk/>
            <pc:sldMk cId="183397502" sldId="812"/>
            <ac:spMk id="9" creationId="{F1755A3B-DA84-4046-B0AB-69D107A78F9A}"/>
          </ac:spMkLst>
        </pc:spChg>
        <pc:grpChg chg="del">
          <ac:chgData name="Matt Kayrish" userId="86b0ed96aac4a264" providerId="LiveId" clId="{1FCD28E5-E868-4621-BAE3-DA1201288C77}" dt="2020-03-16T01:14:11.728" v="11988" actId="478"/>
          <ac:grpSpMkLst>
            <pc:docMk/>
            <pc:sldMk cId="183397502" sldId="812"/>
            <ac:grpSpMk id="9" creationId="{47581ABB-2970-4D2E-906C-FED9A4A62B70}"/>
          </ac:grpSpMkLst>
        </pc:grpChg>
        <pc:picChg chg="mod">
          <ac:chgData name="Matt Kayrish" userId="86b0ed96aac4a264" providerId="LiveId" clId="{1FCD28E5-E868-4621-BAE3-DA1201288C77}" dt="2020-03-16T01:14:20.227" v="12058" actId="14100"/>
          <ac:picMkLst>
            <pc:docMk/>
            <pc:sldMk cId="183397502" sldId="812"/>
            <ac:picMk id="10" creationId="{0CC5B794-7879-4C0C-9EFE-48D3A48E2A9E}"/>
          </ac:picMkLst>
        </pc:picChg>
      </pc:sldChg>
      <pc:sldChg chg="addSp delSp modSp add">
        <pc:chgData name="Matt Kayrish" userId="86b0ed96aac4a264" providerId="LiveId" clId="{1FCD28E5-E868-4621-BAE3-DA1201288C77}" dt="2020-03-16T01:16:12.446" v="12068" actId="11529"/>
        <pc:sldMkLst>
          <pc:docMk/>
          <pc:sldMk cId="4125540987" sldId="813"/>
        </pc:sldMkLst>
        <pc:grpChg chg="del">
          <ac:chgData name="Matt Kayrish" userId="86b0ed96aac4a264" providerId="LiveId" clId="{1FCD28E5-E868-4621-BAE3-DA1201288C77}" dt="2020-03-16T01:15:19.637" v="12061" actId="478"/>
          <ac:grpSpMkLst>
            <pc:docMk/>
            <pc:sldMk cId="4125540987" sldId="813"/>
            <ac:grpSpMk id="11" creationId="{3C0BCA7E-F7CD-4C01-8B89-C06C53CD601D}"/>
          </ac:grpSpMkLst>
        </pc:grpChg>
        <pc:picChg chg="add mod">
          <ac:chgData name="Matt Kayrish" userId="86b0ed96aac4a264" providerId="LiveId" clId="{1FCD28E5-E868-4621-BAE3-DA1201288C77}" dt="2020-03-16T01:16:02.615" v="12067" actId="1076"/>
          <ac:picMkLst>
            <pc:docMk/>
            <pc:sldMk cId="4125540987" sldId="813"/>
            <ac:picMk id="3" creationId="{6C0D2CB9-9C56-4D03-B209-21497EC3ADDE}"/>
          </ac:picMkLst>
        </pc:picChg>
        <pc:picChg chg="add mod">
          <ac:chgData name="Matt Kayrish" userId="86b0ed96aac4a264" providerId="LiveId" clId="{1FCD28E5-E868-4621-BAE3-DA1201288C77}" dt="2020-03-16T01:15:58.976" v="12066" actId="1076"/>
          <ac:picMkLst>
            <pc:docMk/>
            <pc:sldMk cId="4125540987" sldId="813"/>
            <ac:picMk id="4" creationId="{30DA7B37-C7E3-4138-B42C-209996D38508}"/>
          </ac:picMkLst>
        </pc:picChg>
        <pc:cxnChg chg="add mod">
          <ac:chgData name="Matt Kayrish" userId="86b0ed96aac4a264" providerId="LiveId" clId="{1FCD28E5-E868-4621-BAE3-DA1201288C77}" dt="2020-03-16T01:16:12.446" v="12068" actId="11529"/>
          <ac:cxnSpMkLst>
            <pc:docMk/>
            <pc:sldMk cId="4125540987" sldId="813"/>
            <ac:cxnSpMk id="10" creationId="{D7530840-58B8-4E90-8913-7267AE67B50D}"/>
          </ac:cxnSpMkLst>
        </pc:cxnChg>
      </pc:sldChg>
      <pc:sldChg chg="addSp delSp modSp add">
        <pc:chgData name="Matt Kayrish" userId="86b0ed96aac4a264" providerId="LiveId" clId="{1FCD28E5-E868-4621-BAE3-DA1201288C77}" dt="2020-03-16T01:29:06.838" v="12792" actId="1076"/>
        <pc:sldMkLst>
          <pc:docMk/>
          <pc:sldMk cId="545645213" sldId="814"/>
        </pc:sldMkLst>
        <pc:picChg chg="add mod">
          <ac:chgData name="Matt Kayrish" userId="86b0ed96aac4a264" providerId="LiveId" clId="{1FCD28E5-E868-4621-BAE3-DA1201288C77}" dt="2020-03-16T01:29:06.838" v="12792" actId="1076"/>
          <ac:picMkLst>
            <pc:docMk/>
            <pc:sldMk cId="545645213" sldId="814"/>
            <ac:picMk id="3" creationId="{61AFDD5A-8812-41DA-8927-158BA84F13B3}"/>
          </ac:picMkLst>
        </pc:picChg>
        <pc:picChg chg="del">
          <ac:chgData name="Matt Kayrish" userId="86b0ed96aac4a264" providerId="LiveId" clId="{1FCD28E5-E868-4621-BAE3-DA1201288C77}" dt="2020-03-16T01:28:55.425" v="12789" actId="478"/>
          <ac:picMkLst>
            <pc:docMk/>
            <pc:sldMk cId="545645213" sldId="814"/>
            <ac:picMk id="4" creationId="{B0345056-D519-4C0A-AF0B-5436C6205043}"/>
          </ac:picMkLst>
        </pc:picChg>
      </pc:sldChg>
      <pc:sldChg chg="addSp delSp modSp add">
        <pc:chgData name="Matt Kayrish" userId="86b0ed96aac4a264" providerId="LiveId" clId="{1FCD28E5-E868-4621-BAE3-DA1201288C77}" dt="2020-03-16T02:12:52.169" v="13421" actId="6549"/>
        <pc:sldMkLst>
          <pc:docMk/>
          <pc:sldMk cId="1252987014" sldId="815"/>
        </pc:sldMkLst>
        <pc:spChg chg="mod">
          <ac:chgData name="Matt Kayrish" userId="86b0ed96aac4a264" providerId="LiveId" clId="{1FCD28E5-E868-4621-BAE3-DA1201288C77}" dt="2020-03-16T02:12:52.169" v="13421" actId="6549"/>
          <ac:spMkLst>
            <pc:docMk/>
            <pc:sldMk cId="1252987014" sldId="815"/>
            <ac:spMk id="2" creationId="{990C7979-2B96-4327-A569-7D16ECC98ED8}"/>
          </ac:spMkLst>
        </pc:spChg>
        <pc:spChg chg="del">
          <ac:chgData name="Matt Kayrish" userId="86b0ed96aac4a264" providerId="LiveId" clId="{1FCD28E5-E868-4621-BAE3-DA1201288C77}" dt="2020-03-16T01:29:53.013" v="12802" actId="478"/>
          <ac:spMkLst>
            <pc:docMk/>
            <pc:sldMk cId="1252987014" sldId="815"/>
            <ac:spMk id="3" creationId="{E9201F73-2141-4EB9-80DC-31A6B9648703}"/>
          </ac:spMkLst>
        </pc:spChg>
        <pc:graphicFrameChg chg="add mod modGraphic">
          <ac:chgData name="Matt Kayrish" userId="86b0ed96aac4a264" providerId="LiveId" clId="{1FCD28E5-E868-4621-BAE3-DA1201288C77}" dt="2020-03-16T02:12:02.781" v="13114" actId="20577"/>
          <ac:graphicFrameMkLst>
            <pc:docMk/>
            <pc:sldMk cId="1252987014" sldId="815"/>
            <ac:graphicFrameMk id="4" creationId="{DABA31EA-990E-4114-B038-EB5B08C6158D}"/>
          </ac:graphicFrameMkLst>
        </pc:graphicFrameChg>
      </pc:sldChg>
      <pc:sldChg chg="addSp delSp modSp add ord">
        <pc:chgData name="Matt Kayrish" userId="86b0ed96aac4a264" providerId="LiveId" clId="{1FCD28E5-E868-4621-BAE3-DA1201288C77}" dt="2020-03-16T01:55:42.783" v="12984" actId="1076"/>
        <pc:sldMkLst>
          <pc:docMk/>
          <pc:sldMk cId="4174187661" sldId="816"/>
        </pc:sldMkLst>
        <pc:spChg chg="mod">
          <ac:chgData name="Matt Kayrish" userId="86b0ed96aac4a264" providerId="LiveId" clId="{1FCD28E5-E868-4621-BAE3-DA1201288C77}" dt="2020-03-16T01:38:12.112" v="12899" actId="6549"/>
          <ac:spMkLst>
            <pc:docMk/>
            <pc:sldMk cId="4174187661" sldId="816"/>
            <ac:spMk id="2" creationId="{00000000-0000-0000-0000-000000000000}"/>
          </ac:spMkLst>
        </pc:spChg>
        <pc:picChg chg="add del mod">
          <ac:chgData name="Matt Kayrish" userId="86b0ed96aac4a264" providerId="LiveId" clId="{1FCD28E5-E868-4621-BAE3-DA1201288C77}" dt="2020-03-16T01:48:16.530" v="12963" actId="478"/>
          <ac:picMkLst>
            <pc:docMk/>
            <pc:sldMk cId="4174187661" sldId="816"/>
            <ac:picMk id="3" creationId="{AFF2AC4B-6D12-4249-97FF-62F00DC4EF4D}"/>
          </ac:picMkLst>
        </pc:picChg>
        <pc:picChg chg="del">
          <ac:chgData name="Matt Kayrish" userId="86b0ed96aac4a264" providerId="LiveId" clId="{1FCD28E5-E868-4621-BAE3-DA1201288C77}" dt="2020-03-16T01:37:52.554" v="12874" actId="478"/>
          <ac:picMkLst>
            <pc:docMk/>
            <pc:sldMk cId="4174187661" sldId="816"/>
            <ac:picMk id="4" creationId="{B0345056-D519-4C0A-AF0B-5436C6205043}"/>
          </ac:picMkLst>
        </pc:picChg>
        <pc:picChg chg="add del mod">
          <ac:chgData name="Matt Kayrish" userId="86b0ed96aac4a264" providerId="LiveId" clId="{1FCD28E5-E868-4621-BAE3-DA1201288C77}" dt="2020-03-16T01:51:35.548" v="12974" actId="478"/>
          <ac:picMkLst>
            <pc:docMk/>
            <pc:sldMk cId="4174187661" sldId="816"/>
            <ac:picMk id="5" creationId="{61BA9C5F-E7F1-4AB4-93B9-D8414F20328F}"/>
          </ac:picMkLst>
        </pc:picChg>
        <pc:picChg chg="add del mod">
          <ac:chgData name="Matt Kayrish" userId="86b0ed96aac4a264" providerId="LiveId" clId="{1FCD28E5-E868-4621-BAE3-DA1201288C77}" dt="2020-03-16T01:55:37.245" v="12981" actId="478"/>
          <ac:picMkLst>
            <pc:docMk/>
            <pc:sldMk cId="4174187661" sldId="816"/>
            <ac:picMk id="6" creationId="{C43989DB-0B96-4077-9C5D-BFB00C693D6E}"/>
          </ac:picMkLst>
        </pc:picChg>
        <pc:picChg chg="add mod">
          <ac:chgData name="Matt Kayrish" userId="86b0ed96aac4a264" providerId="LiveId" clId="{1FCD28E5-E868-4621-BAE3-DA1201288C77}" dt="2020-03-16T01:55:42.783" v="12984" actId="1076"/>
          <ac:picMkLst>
            <pc:docMk/>
            <pc:sldMk cId="4174187661" sldId="816"/>
            <ac:picMk id="9" creationId="{F0336E36-70FB-45FC-85AC-7FF3C5617207}"/>
          </ac:picMkLst>
        </pc:picChg>
      </pc:sldChg>
      <pc:sldChg chg="addSp delSp modSp add ord">
        <pc:chgData name="Matt Kayrish" userId="86b0ed96aac4a264" providerId="LiveId" clId="{1FCD28E5-E868-4621-BAE3-DA1201288C77}" dt="2020-03-16T01:39:07.141" v="12926" actId="1076"/>
        <pc:sldMkLst>
          <pc:docMk/>
          <pc:sldMk cId="2435860015" sldId="817"/>
        </pc:sldMkLst>
        <pc:spChg chg="mod">
          <ac:chgData name="Matt Kayrish" userId="86b0ed96aac4a264" providerId="LiveId" clId="{1FCD28E5-E868-4621-BAE3-DA1201288C77}" dt="2020-03-16T01:38:33.243" v="12923" actId="6549"/>
          <ac:spMkLst>
            <pc:docMk/>
            <pc:sldMk cId="2435860015" sldId="817"/>
            <ac:spMk id="2" creationId="{00000000-0000-0000-0000-000000000000}"/>
          </ac:spMkLst>
        </pc:spChg>
        <pc:picChg chg="del">
          <ac:chgData name="Matt Kayrish" userId="86b0ed96aac4a264" providerId="LiveId" clId="{1FCD28E5-E868-4621-BAE3-DA1201288C77}" dt="2020-03-16T01:38:27.288" v="12903" actId="478"/>
          <ac:picMkLst>
            <pc:docMk/>
            <pc:sldMk cId="2435860015" sldId="817"/>
            <ac:picMk id="3" creationId="{61AFDD5A-8812-41DA-8927-158BA84F13B3}"/>
          </ac:picMkLst>
        </pc:picChg>
        <pc:picChg chg="add mod">
          <ac:chgData name="Matt Kayrish" userId="86b0ed96aac4a264" providerId="LiveId" clId="{1FCD28E5-E868-4621-BAE3-DA1201288C77}" dt="2020-03-16T01:39:07.141" v="12926" actId="1076"/>
          <ac:picMkLst>
            <pc:docMk/>
            <pc:sldMk cId="2435860015" sldId="817"/>
            <ac:picMk id="4" creationId="{593DEA4A-E40A-4C7F-AC87-49CC9ACDB2FC}"/>
          </ac:picMkLst>
        </pc:picChg>
      </pc:sldChg>
      <pc:sldChg chg="addSp delSp modSp">
        <pc:chgData name="Matt Kayrish" userId="86b0ed96aac4a264" providerId="LiveId" clId="{1FCD28E5-E868-4621-BAE3-DA1201288C77}" dt="2020-03-16T01:57:10.254" v="12987" actId="1076"/>
        <pc:sldMkLst>
          <pc:docMk/>
          <pc:sldMk cId="973820546" sldId="818"/>
        </pc:sldMkLst>
        <pc:spChg chg="mod">
          <ac:chgData name="Matt Kayrish" userId="86b0ed96aac4a264" providerId="LiveId" clId="{1FCD28E5-E868-4621-BAE3-DA1201288C77}" dt="2020-03-16T01:41:10.287" v="12934" actId="20577"/>
          <ac:spMkLst>
            <pc:docMk/>
            <pc:sldMk cId="973820546" sldId="818"/>
            <ac:spMk id="2" creationId="{00000000-0000-0000-0000-000000000000}"/>
          </ac:spMkLst>
        </pc:spChg>
        <pc:picChg chg="del">
          <ac:chgData name="Matt Kayrish" userId="86b0ed96aac4a264" providerId="LiveId" clId="{1FCD28E5-E868-4621-BAE3-DA1201288C77}" dt="2020-03-16T01:41:12.328" v="12935" actId="478"/>
          <ac:picMkLst>
            <pc:docMk/>
            <pc:sldMk cId="973820546" sldId="818"/>
            <ac:picMk id="3" creationId="{AFF2AC4B-6D12-4249-97FF-62F00DC4EF4D}"/>
          </ac:picMkLst>
        </pc:picChg>
        <pc:picChg chg="add mod">
          <ac:chgData name="Matt Kayrish" userId="86b0ed96aac4a264" providerId="LiveId" clId="{1FCD28E5-E868-4621-BAE3-DA1201288C77}" dt="2020-03-16T01:57:10.254" v="12987" actId="1076"/>
          <ac:picMkLst>
            <pc:docMk/>
            <pc:sldMk cId="973820546" sldId="818"/>
            <ac:picMk id="4" creationId="{02CB45D0-782B-4B6C-AD15-00AFF8811A93}"/>
          </ac:picMkLst>
        </pc:picChg>
      </pc:sldChg>
      <pc:sldChg chg="addSp delSp modSp">
        <pc:chgData name="Matt Kayrish" userId="86b0ed96aac4a264" providerId="LiveId" clId="{1FCD28E5-E868-4621-BAE3-DA1201288C77}" dt="2020-03-16T01:57:46.261" v="12990" actId="1076"/>
        <pc:sldMkLst>
          <pc:docMk/>
          <pc:sldMk cId="2293713473" sldId="819"/>
        </pc:sldMkLst>
        <pc:spChg chg="mod">
          <ac:chgData name="Matt Kayrish" userId="86b0ed96aac4a264" providerId="LiveId" clId="{1FCD28E5-E868-4621-BAE3-DA1201288C77}" dt="2020-03-16T01:41:17.162" v="12938" actId="20577"/>
          <ac:spMkLst>
            <pc:docMk/>
            <pc:sldMk cId="2293713473" sldId="819"/>
            <ac:spMk id="2" creationId="{00000000-0000-0000-0000-000000000000}"/>
          </ac:spMkLst>
        </pc:spChg>
        <pc:picChg chg="add mod">
          <ac:chgData name="Matt Kayrish" userId="86b0ed96aac4a264" providerId="LiveId" clId="{1FCD28E5-E868-4621-BAE3-DA1201288C77}" dt="2020-03-16T01:57:46.261" v="12990" actId="1076"/>
          <ac:picMkLst>
            <pc:docMk/>
            <pc:sldMk cId="2293713473" sldId="819"/>
            <ac:picMk id="3" creationId="{A4A42958-DE65-4566-880D-B37F8B683B32}"/>
          </ac:picMkLst>
        </pc:picChg>
        <pc:picChg chg="del">
          <ac:chgData name="Matt Kayrish" userId="86b0ed96aac4a264" providerId="LiveId" clId="{1FCD28E5-E868-4621-BAE3-DA1201288C77}" dt="2020-03-16T01:41:14.759" v="12936" actId="478"/>
          <ac:picMkLst>
            <pc:docMk/>
            <pc:sldMk cId="2293713473" sldId="819"/>
            <ac:picMk id="4" creationId="{593DEA4A-E40A-4C7F-AC87-49CC9ACDB2FC}"/>
          </ac:picMkLst>
        </pc:picChg>
      </pc:sldChg>
      <pc:sldChg chg="addSp delSp modSp">
        <pc:chgData name="Matt Kayrish" userId="86b0ed96aac4a264" providerId="LiveId" clId="{1FCD28E5-E868-4621-BAE3-DA1201288C77}" dt="2020-03-16T02:07:43.656" v="13077" actId="1076"/>
        <pc:sldMkLst>
          <pc:docMk/>
          <pc:sldMk cId="1421465807" sldId="820"/>
        </pc:sldMkLst>
        <pc:spChg chg="mod">
          <ac:chgData name="Matt Kayrish" userId="86b0ed96aac4a264" providerId="LiveId" clId="{1FCD28E5-E868-4621-BAE3-DA1201288C77}" dt="2020-03-16T02:06:42.472" v="13066" actId="20577"/>
          <ac:spMkLst>
            <pc:docMk/>
            <pc:sldMk cId="1421465807" sldId="820"/>
            <ac:spMk id="2" creationId="{00000000-0000-0000-0000-000000000000}"/>
          </ac:spMkLst>
        </pc:spChg>
        <pc:picChg chg="add del mod">
          <ac:chgData name="Matt Kayrish" userId="86b0ed96aac4a264" providerId="LiveId" clId="{1FCD28E5-E868-4621-BAE3-DA1201288C77}" dt="2020-03-16T02:05:33.935" v="13042" actId="478"/>
          <ac:picMkLst>
            <pc:docMk/>
            <pc:sldMk cId="1421465807" sldId="820"/>
            <ac:picMk id="3" creationId="{6D63D9E2-E42F-43B0-8D8E-3C03573EAD0E}"/>
          </ac:picMkLst>
        </pc:picChg>
        <pc:picChg chg="add mod">
          <ac:chgData name="Matt Kayrish" userId="86b0ed96aac4a264" providerId="LiveId" clId="{1FCD28E5-E868-4621-BAE3-DA1201288C77}" dt="2020-03-16T02:07:43.656" v="13077" actId="1076"/>
          <ac:picMkLst>
            <pc:docMk/>
            <pc:sldMk cId="1421465807" sldId="820"/>
            <ac:picMk id="4" creationId="{CFFB3CEE-F529-424D-8396-C010BF24E41C}"/>
          </ac:picMkLst>
        </pc:picChg>
      </pc:sldChg>
      <pc:sldChg chg="addSp delSp modSp add del">
        <pc:chgData name="Matt Kayrish" userId="86b0ed96aac4a264" providerId="LiveId" clId="{1FCD28E5-E868-4621-BAE3-DA1201288C77}" dt="2020-03-16T02:08:30.297" v="13087" actId="1076"/>
        <pc:sldMkLst>
          <pc:docMk/>
          <pc:sldMk cId="3773547735" sldId="821"/>
        </pc:sldMkLst>
        <pc:spChg chg="mod">
          <ac:chgData name="Matt Kayrish" userId="86b0ed96aac4a264" providerId="LiveId" clId="{1FCD28E5-E868-4621-BAE3-DA1201288C77}" dt="2020-03-16T02:06:46.969" v="13068" actId="20577"/>
          <ac:spMkLst>
            <pc:docMk/>
            <pc:sldMk cId="3773547735" sldId="821"/>
            <ac:spMk id="2" creationId="{00000000-0000-0000-0000-000000000000}"/>
          </ac:spMkLst>
        </pc:spChg>
        <pc:picChg chg="add del mod">
          <ac:chgData name="Matt Kayrish" userId="86b0ed96aac4a264" providerId="LiveId" clId="{1FCD28E5-E868-4621-BAE3-DA1201288C77}" dt="2020-03-16T02:05:43.870" v="13045" actId="478"/>
          <ac:picMkLst>
            <pc:docMk/>
            <pc:sldMk cId="3773547735" sldId="821"/>
            <ac:picMk id="3" creationId="{9B7D9C4C-5754-4C74-AFE9-0ADB6BF592A5}"/>
          </ac:picMkLst>
        </pc:picChg>
        <pc:picChg chg="add mod">
          <ac:chgData name="Matt Kayrish" userId="86b0ed96aac4a264" providerId="LiveId" clId="{1FCD28E5-E868-4621-BAE3-DA1201288C77}" dt="2020-03-16T02:08:30.297" v="13087" actId="1076"/>
          <ac:picMkLst>
            <pc:docMk/>
            <pc:sldMk cId="3773547735" sldId="821"/>
            <ac:picMk id="4" creationId="{3872A806-53A8-4640-955F-139E4A860D0C}"/>
          </ac:picMkLst>
        </pc:picChg>
      </pc:sldChg>
      <pc:sldChg chg="addSp modSp ord">
        <pc:chgData name="Matt Kayrish" userId="86b0ed96aac4a264" providerId="LiveId" clId="{1FCD28E5-E868-4621-BAE3-DA1201288C77}" dt="2020-03-16T02:05:53.771" v="13047"/>
        <pc:sldMkLst>
          <pc:docMk/>
          <pc:sldMk cId="2528306020" sldId="822"/>
        </pc:sldMkLst>
        <pc:spChg chg="mod">
          <ac:chgData name="Matt Kayrish" userId="86b0ed96aac4a264" providerId="LiveId" clId="{1FCD28E5-E868-4621-BAE3-DA1201288C77}" dt="2020-03-16T02:03:17.782" v="13034" actId="20577"/>
          <ac:spMkLst>
            <pc:docMk/>
            <pc:sldMk cId="2528306020" sldId="822"/>
            <ac:spMk id="2" creationId="{00000000-0000-0000-0000-000000000000}"/>
          </ac:spMkLst>
        </pc:spChg>
        <pc:picChg chg="add mod">
          <ac:chgData name="Matt Kayrish" userId="86b0ed96aac4a264" providerId="LiveId" clId="{1FCD28E5-E868-4621-BAE3-DA1201288C77}" dt="2020-03-16T02:03:14.776" v="13032" actId="1076"/>
          <ac:picMkLst>
            <pc:docMk/>
            <pc:sldMk cId="2528306020" sldId="822"/>
            <ac:picMk id="3" creationId="{AB97FFF8-C6B9-4ECF-A03F-DA532E637246}"/>
          </ac:picMkLst>
        </pc:picChg>
      </pc:sldChg>
      <pc:sldChg chg="addSp modSp ord">
        <pc:chgData name="Matt Kayrish" userId="86b0ed96aac4a264" providerId="LiveId" clId="{1FCD28E5-E868-4621-BAE3-DA1201288C77}" dt="2020-03-16T02:06:37.562" v="13064" actId="20577"/>
        <pc:sldMkLst>
          <pc:docMk/>
          <pc:sldMk cId="3152288563" sldId="823"/>
        </pc:sldMkLst>
        <pc:spChg chg="mod">
          <ac:chgData name="Matt Kayrish" userId="86b0ed96aac4a264" providerId="LiveId" clId="{1FCD28E5-E868-4621-BAE3-DA1201288C77}" dt="2020-03-16T02:06:37.562" v="13064" actId="20577"/>
          <ac:spMkLst>
            <pc:docMk/>
            <pc:sldMk cId="3152288563" sldId="823"/>
            <ac:spMk id="2" creationId="{00000000-0000-0000-0000-000000000000}"/>
          </ac:spMkLst>
        </pc:spChg>
        <pc:picChg chg="add mod">
          <ac:chgData name="Matt Kayrish" userId="86b0ed96aac4a264" providerId="LiveId" clId="{1FCD28E5-E868-4621-BAE3-DA1201288C77}" dt="2020-03-16T02:03:44.280" v="13037" actId="1076"/>
          <ac:picMkLst>
            <pc:docMk/>
            <pc:sldMk cId="3152288563" sldId="823"/>
            <ac:picMk id="3" creationId="{60953BF8-3270-421E-848A-2072A4828A9C}"/>
          </ac:picMkLst>
        </pc:picChg>
      </pc:sldChg>
      <pc:sldChg chg="addSp modSp">
        <pc:chgData name="Matt Kayrish" userId="86b0ed96aac4a264" providerId="LiveId" clId="{1FCD28E5-E868-4621-BAE3-DA1201288C77}" dt="2020-03-16T02:10:16.120" v="13098" actId="1076"/>
        <pc:sldMkLst>
          <pc:docMk/>
          <pc:sldMk cId="1651979216" sldId="824"/>
        </pc:sldMkLst>
        <pc:spChg chg="mod">
          <ac:chgData name="Matt Kayrish" userId="86b0ed96aac4a264" providerId="LiveId" clId="{1FCD28E5-E868-4621-BAE3-DA1201288C77}" dt="2020-03-16T02:06:50.524" v="13071" actId="20577"/>
          <ac:spMkLst>
            <pc:docMk/>
            <pc:sldMk cId="1651979216" sldId="824"/>
            <ac:spMk id="2" creationId="{00000000-0000-0000-0000-000000000000}"/>
          </ac:spMkLst>
        </pc:spChg>
        <pc:picChg chg="add mod">
          <ac:chgData name="Matt Kayrish" userId="86b0ed96aac4a264" providerId="LiveId" clId="{1FCD28E5-E868-4621-BAE3-DA1201288C77}" dt="2020-03-16T02:10:16.120" v="13098" actId="1076"/>
          <ac:picMkLst>
            <pc:docMk/>
            <pc:sldMk cId="1651979216" sldId="824"/>
            <ac:picMk id="3" creationId="{0E826F9C-8860-4ED4-A477-07642D2057F8}"/>
          </ac:picMkLst>
        </pc:picChg>
      </pc:sldChg>
      <pc:sldChg chg="addSp modSp">
        <pc:chgData name="Matt Kayrish" userId="86b0ed96aac4a264" providerId="LiveId" clId="{1FCD28E5-E868-4621-BAE3-DA1201288C77}" dt="2020-03-16T02:10:59.470" v="13106" actId="1076"/>
        <pc:sldMkLst>
          <pc:docMk/>
          <pc:sldMk cId="2651026242" sldId="825"/>
        </pc:sldMkLst>
        <pc:spChg chg="mod">
          <ac:chgData name="Matt Kayrish" userId="86b0ed96aac4a264" providerId="LiveId" clId="{1FCD28E5-E868-4621-BAE3-DA1201288C77}" dt="2020-03-16T02:06:54.840" v="13074" actId="20577"/>
          <ac:spMkLst>
            <pc:docMk/>
            <pc:sldMk cId="2651026242" sldId="825"/>
            <ac:spMk id="2" creationId="{00000000-0000-0000-0000-000000000000}"/>
          </ac:spMkLst>
        </pc:spChg>
        <pc:picChg chg="add mod">
          <ac:chgData name="Matt Kayrish" userId="86b0ed96aac4a264" providerId="LiveId" clId="{1FCD28E5-E868-4621-BAE3-DA1201288C77}" dt="2020-03-16T02:10:59.470" v="13106" actId="1076"/>
          <ac:picMkLst>
            <pc:docMk/>
            <pc:sldMk cId="2651026242" sldId="825"/>
            <ac:picMk id="3" creationId="{A8AC7014-0804-49F1-8A83-7BD0EAA094A7}"/>
          </ac:picMkLst>
        </pc:picChg>
      </pc:sldChg>
      <pc:sldChg chg="addSp delSp modSp add">
        <pc:chgData name="Matt Kayrish" userId="86b0ed96aac4a264" providerId="LiveId" clId="{1FCD28E5-E868-4621-BAE3-DA1201288C77}" dt="2020-03-16T02:48:41.669" v="14896" actId="20577"/>
        <pc:sldMkLst>
          <pc:docMk/>
          <pc:sldMk cId="1546096355" sldId="826"/>
        </pc:sldMkLst>
        <pc:spChg chg="add mod">
          <ac:chgData name="Matt Kayrish" userId="86b0ed96aac4a264" providerId="LiveId" clId="{1FCD28E5-E868-4621-BAE3-DA1201288C77}" dt="2020-03-16T02:45:28.664" v="14752" actId="1076"/>
          <ac:spMkLst>
            <pc:docMk/>
            <pc:sldMk cId="1546096355" sldId="826"/>
            <ac:spMk id="3" creationId="{619B6E7C-D1A3-48C0-993C-85E1002702F8}"/>
          </ac:spMkLst>
        </pc:spChg>
        <pc:spChg chg="add mod">
          <ac:chgData name="Matt Kayrish" userId="86b0ed96aac4a264" providerId="LiveId" clId="{1FCD28E5-E868-4621-BAE3-DA1201288C77}" dt="2020-03-16T02:48:41.669" v="14896" actId="20577"/>
          <ac:spMkLst>
            <pc:docMk/>
            <pc:sldMk cId="1546096355" sldId="826"/>
            <ac:spMk id="10" creationId="{B3F817A1-CDA4-4E4B-B213-1662C8E1BA56}"/>
          </ac:spMkLst>
        </pc:spChg>
        <pc:spChg chg="del">
          <ac:chgData name="Matt Kayrish" userId="86b0ed96aac4a264" providerId="LiveId" clId="{1FCD28E5-E868-4621-BAE3-DA1201288C77}" dt="2020-03-16T02:17:50.972" v="13607"/>
          <ac:spMkLst>
            <pc:docMk/>
            <pc:sldMk cId="1546096355" sldId="826"/>
            <ac:spMk id="15" creationId="{EBE91CD6-161F-449E-B374-D7C0B35C7694}"/>
          </ac:spMkLst>
        </pc:spChg>
        <pc:spChg chg="del">
          <ac:chgData name="Matt Kayrish" userId="86b0ed96aac4a264" providerId="LiveId" clId="{1FCD28E5-E868-4621-BAE3-DA1201288C77}" dt="2020-03-16T02:17:49.860" v="13606"/>
          <ac:spMkLst>
            <pc:docMk/>
            <pc:sldMk cId="1546096355" sldId="826"/>
            <ac:spMk id="16" creationId="{E85EE976-81C7-4D01-B394-463F712B41CC}"/>
          </ac:spMkLst>
        </pc:spChg>
        <pc:picChg chg="del">
          <ac:chgData name="Matt Kayrish" userId="86b0ed96aac4a264" providerId="LiveId" clId="{1FCD28E5-E868-4621-BAE3-DA1201288C77}" dt="2020-03-16T02:13:59.854" v="13423" actId="478"/>
          <ac:picMkLst>
            <pc:docMk/>
            <pc:sldMk cId="1546096355" sldId="826"/>
            <ac:picMk id="13" creationId="{26000DF3-272F-4314-9520-EDCC0EF63715}"/>
          </ac:picMkLst>
        </pc:picChg>
        <pc:picChg chg="del">
          <ac:chgData name="Matt Kayrish" userId="86b0ed96aac4a264" providerId="LiveId" clId="{1FCD28E5-E868-4621-BAE3-DA1201288C77}" dt="2020-03-16T02:14:00.907" v="13424" actId="478"/>
          <ac:picMkLst>
            <pc:docMk/>
            <pc:sldMk cId="1546096355" sldId="826"/>
            <ac:picMk id="14" creationId="{F275D480-6C71-459C-8C70-4C1CF20D108D}"/>
          </ac:picMkLst>
        </pc:picChg>
      </pc:sldChg>
      <pc:sldChg chg="addSp delSp modSp">
        <pc:chgData name="Matt Kayrish" userId="86b0ed96aac4a264" providerId="LiveId" clId="{1FCD28E5-E868-4621-BAE3-DA1201288C77}" dt="2020-03-16T02:49:11.969" v="14977" actId="20577"/>
        <pc:sldMkLst>
          <pc:docMk/>
          <pc:sldMk cId="787025443" sldId="827"/>
        </pc:sldMkLst>
        <pc:spChg chg="mod">
          <ac:chgData name="Matt Kayrish" userId="86b0ed96aac4a264" providerId="LiveId" clId="{1FCD28E5-E868-4621-BAE3-DA1201288C77}" dt="2020-03-16T02:38:55.311" v="14274" actId="20577"/>
          <ac:spMkLst>
            <pc:docMk/>
            <pc:sldMk cId="787025443" sldId="827"/>
            <ac:spMk id="2" creationId="{00000000-0000-0000-0000-000000000000}"/>
          </ac:spMkLst>
        </pc:spChg>
        <pc:spChg chg="mod">
          <ac:chgData name="Matt Kayrish" userId="86b0ed96aac4a264" providerId="LiveId" clId="{1FCD28E5-E868-4621-BAE3-DA1201288C77}" dt="2020-03-16T02:29:44.650" v="14047" actId="20577"/>
          <ac:spMkLst>
            <pc:docMk/>
            <pc:sldMk cId="787025443" sldId="827"/>
            <ac:spMk id="3" creationId="{8C588894-BE72-41C0-8F63-3AD6C19BF4FB}"/>
          </ac:spMkLst>
        </pc:spChg>
        <pc:spChg chg="add mod">
          <ac:chgData name="Matt Kayrish" userId="86b0ed96aac4a264" providerId="LiveId" clId="{1FCD28E5-E868-4621-BAE3-DA1201288C77}" dt="2020-03-16T02:23:39.733" v="13728" actId="313"/>
          <ac:spMkLst>
            <pc:docMk/>
            <pc:sldMk cId="787025443" sldId="827"/>
            <ac:spMk id="10" creationId="{B4F78C33-6E81-4083-947A-71089EC4AD59}"/>
          </ac:spMkLst>
        </pc:spChg>
        <pc:spChg chg="add mod">
          <ac:chgData name="Matt Kayrish" userId="86b0ed96aac4a264" providerId="LiveId" clId="{1FCD28E5-E868-4621-BAE3-DA1201288C77}" dt="2020-03-16T02:25:28.051" v="13880" actId="14100"/>
          <ac:spMkLst>
            <pc:docMk/>
            <pc:sldMk cId="787025443" sldId="827"/>
            <ac:spMk id="13" creationId="{8B1D2AE8-203A-4414-A2EE-E526B36F5163}"/>
          </ac:spMkLst>
        </pc:spChg>
        <pc:spChg chg="add mod">
          <ac:chgData name="Matt Kayrish" userId="86b0ed96aac4a264" providerId="LiveId" clId="{1FCD28E5-E868-4621-BAE3-DA1201288C77}" dt="2020-03-16T02:49:11.969" v="14977" actId="20577"/>
          <ac:spMkLst>
            <pc:docMk/>
            <pc:sldMk cId="787025443" sldId="827"/>
            <ac:spMk id="17" creationId="{975E4C35-D486-480B-9340-E6E9EFBE4399}"/>
          </ac:spMkLst>
        </pc:spChg>
        <pc:picChg chg="add mod ord">
          <ac:chgData name="Matt Kayrish" userId="86b0ed96aac4a264" providerId="LiveId" clId="{1FCD28E5-E868-4621-BAE3-DA1201288C77}" dt="2020-03-16T02:19:02.286" v="13611" actId="167"/>
          <ac:picMkLst>
            <pc:docMk/>
            <pc:sldMk cId="787025443" sldId="827"/>
            <ac:picMk id="4" creationId="{756F16B3-6A7D-4106-B8AA-5B647AC0EAE3}"/>
          </ac:picMkLst>
        </pc:picChg>
        <pc:picChg chg="del">
          <ac:chgData name="Matt Kayrish" userId="86b0ed96aac4a264" providerId="LiveId" clId="{1FCD28E5-E868-4621-BAE3-DA1201288C77}" dt="2020-03-16T02:18:56.107" v="13608" actId="478"/>
          <ac:picMkLst>
            <pc:docMk/>
            <pc:sldMk cId="787025443" sldId="827"/>
            <ac:picMk id="9" creationId="{46732B1E-F7A4-4506-BCBE-66EEDCCEE7BF}"/>
          </ac:picMkLst>
        </pc:picChg>
        <pc:cxnChg chg="mod">
          <ac:chgData name="Matt Kayrish" userId="86b0ed96aac4a264" providerId="LiveId" clId="{1FCD28E5-E868-4621-BAE3-DA1201288C77}" dt="2020-03-16T02:23:03.214" v="13667" actId="14100"/>
          <ac:cxnSpMkLst>
            <pc:docMk/>
            <pc:sldMk cId="787025443" sldId="827"/>
            <ac:cxnSpMk id="5" creationId="{FF378E72-4AA7-4930-AE42-EF51868525B4}"/>
          </ac:cxnSpMkLst>
        </pc:cxnChg>
        <pc:cxnChg chg="add mod">
          <ac:chgData name="Matt Kayrish" userId="86b0ed96aac4a264" providerId="LiveId" clId="{1FCD28E5-E868-4621-BAE3-DA1201288C77}" dt="2020-03-16T02:23:50.922" v="13729" actId="208"/>
          <ac:cxnSpMkLst>
            <pc:docMk/>
            <pc:sldMk cId="787025443" sldId="827"/>
            <ac:cxnSpMk id="11" creationId="{F00ADA29-E4A0-447F-A937-1E817B50DD9C}"/>
          </ac:cxnSpMkLst>
        </pc:cxnChg>
        <pc:cxnChg chg="add mod">
          <ac:chgData name="Matt Kayrish" userId="86b0ed96aac4a264" providerId="LiveId" clId="{1FCD28E5-E868-4621-BAE3-DA1201288C77}" dt="2020-03-16T02:25:23.520" v="13879" actId="14100"/>
          <ac:cxnSpMkLst>
            <pc:docMk/>
            <pc:sldMk cId="787025443" sldId="827"/>
            <ac:cxnSpMk id="14" creationId="{F7675BFC-5F1B-44C1-A4EC-C03F55BE723B}"/>
          </ac:cxnSpMkLst>
        </pc:cxnChg>
        <pc:cxnChg chg="add mod">
          <ac:chgData name="Matt Kayrish" userId="86b0ed96aac4a264" providerId="LiveId" clId="{1FCD28E5-E868-4621-BAE3-DA1201288C77}" dt="2020-03-16T02:49:09.206" v="14975" actId="14100"/>
          <ac:cxnSpMkLst>
            <pc:docMk/>
            <pc:sldMk cId="787025443" sldId="827"/>
            <ac:cxnSpMk id="18" creationId="{023B5594-8051-4678-9184-B4B72D8146EE}"/>
          </ac:cxnSpMkLst>
        </pc:cxnChg>
      </pc:sldChg>
      <pc:sldChg chg="addSp delSp modSp">
        <pc:chgData name="Matt Kayrish" userId="86b0ed96aac4a264" providerId="LiveId" clId="{1FCD28E5-E868-4621-BAE3-DA1201288C77}" dt="2020-03-28T20:25:28.177" v="20617" actId="14100"/>
        <pc:sldMkLst>
          <pc:docMk/>
          <pc:sldMk cId="3912991082" sldId="828"/>
        </pc:sldMkLst>
        <pc:spChg chg="mod">
          <ac:chgData name="Matt Kayrish" userId="86b0ed96aac4a264" providerId="LiveId" clId="{1FCD28E5-E868-4621-BAE3-DA1201288C77}" dt="2020-03-16T02:39:00.589" v="14278" actId="20577"/>
          <ac:spMkLst>
            <pc:docMk/>
            <pc:sldMk cId="3912991082" sldId="828"/>
            <ac:spMk id="2" creationId="{00000000-0000-0000-0000-000000000000}"/>
          </ac:spMkLst>
        </pc:spChg>
        <pc:spChg chg="del">
          <ac:chgData name="Matt Kayrish" userId="86b0ed96aac4a264" providerId="LiveId" clId="{1FCD28E5-E868-4621-BAE3-DA1201288C77}" dt="2020-03-16T02:25:43.015" v="13883" actId="478"/>
          <ac:spMkLst>
            <pc:docMk/>
            <pc:sldMk cId="3912991082" sldId="828"/>
            <ac:spMk id="11" creationId="{E1383287-106E-4B0B-8023-1159F0F3FD20}"/>
          </ac:spMkLst>
        </pc:spChg>
        <pc:spChg chg="del">
          <ac:chgData name="Matt Kayrish" userId="86b0ed96aac4a264" providerId="LiveId" clId="{1FCD28E5-E868-4621-BAE3-DA1201288C77}" dt="2020-03-16T02:25:43.015" v="13883" actId="478"/>
          <ac:spMkLst>
            <pc:docMk/>
            <pc:sldMk cId="3912991082" sldId="828"/>
            <ac:spMk id="13" creationId="{713FEFF9-1F73-4918-9027-437AB7D36923}"/>
          </ac:spMkLst>
        </pc:spChg>
        <pc:spChg chg="del">
          <ac:chgData name="Matt Kayrish" userId="86b0ed96aac4a264" providerId="LiveId" clId="{1FCD28E5-E868-4621-BAE3-DA1201288C77}" dt="2020-03-16T02:25:43.015" v="13883" actId="478"/>
          <ac:spMkLst>
            <pc:docMk/>
            <pc:sldMk cId="3912991082" sldId="828"/>
            <ac:spMk id="15" creationId="{AC3CA5FC-2E54-47A2-9F97-7AAD2A90DCE2}"/>
          </ac:spMkLst>
        </pc:spChg>
        <pc:spChg chg="del">
          <ac:chgData name="Matt Kayrish" userId="86b0ed96aac4a264" providerId="LiveId" clId="{1FCD28E5-E868-4621-BAE3-DA1201288C77}" dt="2020-03-16T02:25:39.949" v="13882" actId="478"/>
          <ac:spMkLst>
            <pc:docMk/>
            <pc:sldMk cId="3912991082" sldId="828"/>
            <ac:spMk id="17" creationId="{43DFBB46-08C6-479C-A759-3B9F23E3EEE3}"/>
          </ac:spMkLst>
        </pc:spChg>
        <pc:spChg chg="del">
          <ac:chgData name="Matt Kayrish" userId="86b0ed96aac4a264" providerId="LiveId" clId="{1FCD28E5-E868-4621-BAE3-DA1201288C77}" dt="2020-03-16T02:25:48.007" v="13884" actId="478"/>
          <ac:spMkLst>
            <pc:docMk/>
            <pc:sldMk cId="3912991082" sldId="828"/>
            <ac:spMk id="19" creationId="{052D2BFD-0358-4247-B7FF-C6D3B63B8E60}"/>
          </ac:spMkLst>
        </pc:spChg>
        <pc:spChg chg="del">
          <ac:chgData name="Matt Kayrish" userId="86b0ed96aac4a264" providerId="LiveId" clId="{1FCD28E5-E868-4621-BAE3-DA1201288C77}" dt="2020-03-16T02:25:43.015" v="13883" actId="478"/>
          <ac:spMkLst>
            <pc:docMk/>
            <pc:sldMk cId="3912991082" sldId="828"/>
            <ac:spMk id="21" creationId="{B8D0DF01-CAF8-4504-957D-B636360A5FFC}"/>
          </ac:spMkLst>
        </pc:spChg>
        <pc:spChg chg="add mod">
          <ac:chgData name="Matt Kayrish" userId="86b0ed96aac4a264" providerId="LiveId" clId="{1FCD28E5-E868-4621-BAE3-DA1201288C77}" dt="2020-03-28T20:14:49.450" v="20345" actId="1076"/>
          <ac:spMkLst>
            <pc:docMk/>
            <pc:sldMk cId="3912991082" sldId="828"/>
            <ac:spMk id="23" creationId="{03034684-3A31-43AD-A448-466293F73CB1}"/>
          </ac:spMkLst>
        </pc:spChg>
        <pc:spChg chg="add mod">
          <ac:chgData name="Matt Kayrish" userId="86b0ed96aac4a264" providerId="LiveId" clId="{1FCD28E5-E868-4621-BAE3-DA1201288C77}" dt="2020-03-28T20:25:28.177" v="20617" actId="14100"/>
          <ac:spMkLst>
            <pc:docMk/>
            <pc:sldMk cId="3912991082" sldId="828"/>
            <ac:spMk id="25" creationId="{605491C9-44EB-4ACE-B6FA-4EB74D31C2D8}"/>
          </ac:spMkLst>
        </pc:spChg>
        <pc:picChg chg="add del mod ord">
          <ac:chgData name="Matt Kayrish" userId="86b0ed96aac4a264" providerId="LiveId" clId="{1FCD28E5-E868-4621-BAE3-DA1201288C77}" dt="2020-03-28T20:13:35.774" v="20332" actId="478"/>
          <ac:picMkLst>
            <pc:docMk/>
            <pc:sldMk cId="3912991082" sldId="828"/>
            <ac:picMk id="3" creationId="{27612661-4EEC-45A1-AEDF-8C53D932C12B}"/>
          </ac:picMkLst>
        </pc:picChg>
        <pc:picChg chg="add del mod ord">
          <ac:chgData name="Matt Kayrish" userId="86b0ed96aac4a264" providerId="LiveId" clId="{1FCD28E5-E868-4621-BAE3-DA1201288C77}" dt="2020-03-28T20:13:39.187" v="20334" actId="478"/>
          <ac:picMkLst>
            <pc:docMk/>
            <pc:sldMk cId="3912991082" sldId="828"/>
            <ac:picMk id="4" creationId="{8A52313F-C148-4BF4-ACB2-73214C82E2CD}"/>
          </ac:picMkLst>
        </pc:picChg>
        <pc:picChg chg="add mod">
          <ac:chgData name="Matt Kayrish" userId="86b0ed96aac4a264" providerId="LiveId" clId="{1FCD28E5-E868-4621-BAE3-DA1201288C77}" dt="2020-03-28T20:14:27.103" v="20341" actId="14100"/>
          <ac:picMkLst>
            <pc:docMk/>
            <pc:sldMk cId="3912991082" sldId="828"/>
            <ac:picMk id="5" creationId="{B37A6CCF-1D5A-4C83-9A83-4A8433BBE3BC}"/>
          </ac:picMkLst>
        </pc:picChg>
        <pc:picChg chg="add mod">
          <ac:chgData name="Matt Kayrish" userId="86b0ed96aac4a264" providerId="LiveId" clId="{1FCD28E5-E868-4621-BAE3-DA1201288C77}" dt="2020-03-28T20:14:41.455" v="20344" actId="14100"/>
          <ac:picMkLst>
            <pc:docMk/>
            <pc:sldMk cId="3912991082" sldId="828"/>
            <ac:picMk id="6" creationId="{221FF7F2-74F1-4DA5-8F8A-07B1FD214906}"/>
          </ac:picMkLst>
        </pc:picChg>
        <pc:picChg chg="del">
          <ac:chgData name="Matt Kayrish" userId="86b0ed96aac4a264" providerId="LiveId" clId="{1FCD28E5-E868-4621-BAE3-DA1201288C77}" dt="2020-03-16T02:19:16.172" v="13613" actId="478"/>
          <ac:picMkLst>
            <pc:docMk/>
            <pc:sldMk cId="3912991082" sldId="828"/>
            <ac:picMk id="24" creationId="{392AD67D-44E3-4F64-AF62-030262AAA609}"/>
          </ac:picMkLst>
        </pc:picChg>
        <pc:cxnChg chg="del">
          <ac:chgData name="Matt Kayrish" userId="86b0ed96aac4a264" providerId="LiveId" clId="{1FCD28E5-E868-4621-BAE3-DA1201288C77}" dt="2020-03-16T02:25:49.423" v="13885" actId="478"/>
          <ac:cxnSpMkLst>
            <pc:docMk/>
            <pc:sldMk cId="3912991082" sldId="828"/>
            <ac:cxnSpMk id="12" creationId="{7CE777F2-86DB-44B6-94D0-3C350E004FCD}"/>
          </ac:cxnSpMkLst>
        </pc:cxnChg>
        <pc:cxnChg chg="del">
          <ac:chgData name="Matt Kayrish" userId="86b0ed96aac4a264" providerId="LiveId" clId="{1FCD28E5-E868-4621-BAE3-DA1201288C77}" dt="2020-03-16T02:25:52.286" v="13888" actId="478"/>
          <ac:cxnSpMkLst>
            <pc:docMk/>
            <pc:sldMk cId="3912991082" sldId="828"/>
            <ac:cxnSpMk id="14" creationId="{70FD69AE-570E-4DDD-8A52-3F0604BAA6A7}"/>
          </ac:cxnSpMkLst>
        </pc:cxnChg>
        <pc:cxnChg chg="del">
          <ac:chgData name="Matt Kayrish" userId="86b0ed96aac4a264" providerId="LiveId" clId="{1FCD28E5-E868-4621-BAE3-DA1201288C77}" dt="2020-03-16T02:25:50.163" v="13886" actId="478"/>
          <ac:cxnSpMkLst>
            <pc:docMk/>
            <pc:sldMk cId="3912991082" sldId="828"/>
            <ac:cxnSpMk id="16" creationId="{04D950C8-E625-4A11-AC3F-76CDFEAAD128}"/>
          </ac:cxnSpMkLst>
        </pc:cxnChg>
        <pc:cxnChg chg="del">
          <ac:chgData name="Matt Kayrish" userId="86b0ed96aac4a264" providerId="LiveId" clId="{1FCD28E5-E868-4621-BAE3-DA1201288C77}" dt="2020-03-16T02:25:34.935" v="13881" actId="478"/>
          <ac:cxnSpMkLst>
            <pc:docMk/>
            <pc:sldMk cId="3912991082" sldId="828"/>
            <ac:cxnSpMk id="18" creationId="{5CD3BF5B-FC86-4BD3-8BA3-4A5D93E618A5}"/>
          </ac:cxnSpMkLst>
        </pc:cxnChg>
        <pc:cxnChg chg="del">
          <ac:chgData name="Matt Kayrish" userId="86b0ed96aac4a264" providerId="LiveId" clId="{1FCD28E5-E868-4621-BAE3-DA1201288C77}" dt="2020-03-16T02:25:51.252" v="13887" actId="478"/>
          <ac:cxnSpMkLst>
            <pc:docMk/>
            <pc:sldMk cId="3912991082" sldId="828"/>
            <ac:cxnSpMk id="20" creationId="{00C945C4-01F8-483E-8E86-93C317ED99CE}"/>
          </ac:cxnSpMkLst>
        </pc:cxnChg>
        <pc:cxnChg chg="del">
          <ac:chgData name="Matt Kayrish" userId="86b0ed96aac4a264" providerId="LiveId" clId="{1FCD28E5-E868-4621-BAE3-DA1201288C77}" dt="2020-03-16T02:25:53.595" v="13889" actId="478"/>
          <ac:cxnSpMkLst>
            <pc:docMk/>
            <pc:sldMk cId="3912991082" sldId="828"/>
            <ac:cxnSpMk id="22" creationId="{00305BB6-A402-40D1-B6D2-E3ADF5B971A8}"/>
          </ac:cxnSpMkLst>
        </pc:cxnChg>
      </pc:sldChg>
      <pc:sldChg chg="del">
        <pc:chgData name="Matt Kayrish" userId="86b0ed96aac4a264" providerId="LiveId" clId="{1FCD28E5-E868-4621-BAE3-DA1201288C77}" dt="2020-03-16T02:30:13.098" v="14048" actId="47"/>
        <pc:sldMkLst>
          <pc:docMk/>
          <pc:sldMk cId="792051161" sldId="829"/>
        </pc:sldMkLst>
      </pc:sldChg>
      <pc:sldChg chg="del">
        <pc:chgData name="Matt Kayrish" userId="86b0ed96aac4a264" providerId="LiveId" clId="{1FCD28E5-E868-4621-BAE3-DA1201288C77}" dt="2020-03-16T02:30:13.098" v="14048" actId="47"/>
        <pc:sldMkLst>
          <pc:docMk/>
          <pc:sldMk cId="3430060236" sldId="830"/>
        </pc:sldMkLst>
      </pc:sldChg>
      <pc:sldChg chg="del">
        <pc:chgData name="Matt Kayrish" userId="86b0ed96aac4a264" providerId="LiveId" clId="{1FCD28E5-E868-4621-BAE3-DA1201288C77}" dt="2020-03-16T02:30:13.098" v="14048" actId="47"/>
        <pc:sldMkLst>
          <pc:docMk/>
          <pc:sldMk cId="2709593405" sldId="831"/>
        </pc:sldMkLst>
      </pc:sldChg>
      <pc:sldChg chg="addSp delSp modSp">
        <pc:chgData name="Matt Kayrish" userId="86b0ed96aac4a264" providerId="LiveId" clId="{1FCD28E5-E868-4621-BAE3-DA1201288C77}" dt="2020-03-28T21:45:07.430" v="22986" actId="1035"/>
        <pc:sldMkLst>
          <pc:docMk/>
          <pc:sldMk cId="2559975433" sldId="832"/>
        </pc:sldMkLst>
        <pc:spChg chg="mod">
          <ac:chgData name="Matt Kayrish" userId="86b0ed96aac4a264" providerId="LiveId" clId="{1FCD28E5-E868-4621-BAE3-DA1201288C77}" dt="2020-03-16T02:39:10.913" v="14286" actId="20577"/>
          <ac:spMkLst>
            <pc:docMk/>
            <pc:sldMk cId="2559975433" sldId="832"/>
            <ac:spMk id="2" creationId="{00000000-0000-0000-0000-000000000000}"/>
          </ac:spMkLst>
        </pc:spChg>
        <pc:spChg chg="add mod">
          <ac:chgData name="Matt Kayrish" userId="86b0ed96aac4a264" providerId="LiveId" clId="{1FCD28E5-E868-4621-BAE3-DA1201288C77}" dt="2020-03-28T21:45:07.430" v="22986" actId="1035"/>
          <ac:spMkLst>
            <pc:docMk/>
            <pc:sldMk cId="2559975433" sldId="832"/>
            <ac:spMk id="5" creationId="{D202E3DC-07FF-44FE-9BB3-EF36081E4FE5}"/>
          </ac:spMkLst>
        </pc:spChg>
        <pc:spChg chg="mod">
          <ac:chgData name="Matt Kayrish" userId="86b0ed96aac4a264" providerId="LiveId" clId="{1FCD28E5-E868-4621-BAE3-DA1201288C77}" dt="2020-03-28T20:32:16.546" v="21105" actId="20577"/>
          <ac:spMkLst>
            <pc:docMk/>
            <pc:sldMk cId="2559975433" sldId="832"/>
            <ac:spMk id="9" creationId="{A43DE88F-1EE6-449D-B40D-A6EAA320A9FA}"/>
          </ac:spMkLst>
        </pc:spChg>
        <pc:spChg chg="add mod">
          <ac:chgData name="Matt Kayrish" userId="86b0ed96aac4a264" providerId="LiveId" clId="{1FCD28E5-E868-4621-BAE3-DA1201288C77}" dt="2020-03-28T20:29:00.230" v="20964" actId="20577"/>
          <ac:spMkLst>
            <pc:docMk/>
            <pc:sldMk cId="2559975433" sldId="832"/>
            <ac:spMk id="10" creationId="{66D7FFAF-3A82-4409-97A7-0727027827EF}"/>
          </ac:spMkLst>
        </pc:spChg>
        <pc:spChg chg="del">
          <ac:chgData name="Matt Kayrish" userId="86b0ed96aac4a264" providerId="LiveId" clId="{1FCD28E5-E868-4621-BAE3-DA1201288C77}" dt="2020-03-16T02:33:35.854" v="14154" actId="478"/>
          <ac:spMkLst>
            <pc:docMk/>
            <pc:sldMk cId="2559975433" sldId="832"/>
            <ac:spMk id="11" creationId="{23013942-BEDB-4545-B87B-9D8C727D63FA}"/>
          </ac:spMkLst>
        </pc:spChg>
        <pc:spChg chg="add mod">
          <ac:chgData name="Matt Kayrish" userId="86b0ed96aac4a264" providerId="LiveId" clId="{1FCD28E5-E868-4621-BAE3-DA1201288C77}" dt="2020-03-28T20:28:29.322" v="20867" actId="1035"/>
          <ac:spMkLst>
            <pc:docMk/>
            <pc:sldMk cId="2559975433" sldId="832"/>
            <ac:spMk id="12" creationId="{B9C9850F-5184-424F-9928-EC669CEFC1E0}"/>
          </ac:spMkLst>
        </pc:spChg>
        <pc:spChg chg="del">
          <ac:chgData name="Matt Kayrish" userId="86b0ed96aac4a264" providerId="LiveId" clId="{1FCD28E5-E868-4621-BAE3-DA1201288C77}" dt="2020-03-16T02:32:20.237" v="14082" actId="478"/>
          <ac:spMkLst>
            <pc:docMk/>
            <pc:sldMk cId="2559975433" sldId="832"/>
            <ac:spMk id="14" creationId="{A660CB35-5BD2-4BD8-9314-48B9F52F9BD9}"/>
          </ac:spMkLst>
        </pc:spChg>
        <pc:spChg chg="del">
          <ac:chgData name="Matt Kayrish" userId="86b0ed96aac4a264" providerId="LiveId" clId="{1FCD28E5-E868-4621-BAE3-DA1201288C77}" dt="2020-03-16T02:32:22.071" v="14083" actId="478"/>
          <ac:spMkLst>
            <pc:docMk/>
            <pc:sldMk cId="2559975433" sldId="832"/>
            <ac:spMk id="15" creationId="{A19F90B8-6E41-451F-88E7-5573DF1F8572}"/>
          </ac:spMkLst>
        </pc:spChg>
        <pc:spChg chg="del">
          <ac:chgData name="Matt Kayrish" userId="86b0ed96aac4a264" providerId="LiveId" clId="{1FCD28E5-E868-4621-BAE3-DA1201288C77}" dt="2020-03-16T02:33:32.945" v="14152" actId="478"/>
          <ac:spMkLst>
            <pc:docMk/>
            <pc:sldMk cId="2559975433" sldId="832"/>
            <ac:spMk id="16" creationId="{54DEB0B4-D39F-406B-ADFD-4CA30AD3D025}"/>
          </ac:spMkLst>
        </pc:spChg>
        <pc:spChg chg="add mod">
          <ac:chgData name="Matt Kayrish" userId="86b0ed96aac4a264" providerId="LiveId" clId="{1FCD28E5-E868-4621-BAE3-DA1201288C77}" dt="2020-03-28T20:32:26.211" v="21125" actId="1036"/>
          <ac:spMkLst>
            <pc:docMk/>
            <pc:sldMk cId="2559975433" sldId="832"/>
            <ac:spMk id="17" creationId="{F8BF2D93-1423-42CE-820B-84EC392489A0}"/>
          </ac:spMkLst>
        </pc:spChg>
        <pc:spChg chg="del">
          <ac:chgData name="Matt Kayrish" userId="86b0ed96aac4a264" providerId="LiveId" clId="{1FCD28E5-E868-4621-BAE3-DA1201288C77}" dt="2020-03-16T02:33:34.234" v="14153" actId="478"/>
          <ac:spMkLst>
            <pc:docMk/>
            <pc:sldMk cId="2559975433" sldId="832"/>
            <ac:spMk id="18" creationId="{02E950EF-D76C-4D4A-81EA-2E7EAB07D76E}"/>
          </ac:spMkLst>
        </pc:spChg>
        <pc:spChg chg="del">
          <ac:chgData name="Matt Kayrish" userId="86b0ed96aac4a264" providerId="LiveId" clId="{1FCD28E5-E868-4621-BAE3-DA1201288C77}" dt="2020-03-16T02:33:36.968" v="14155" actId="478"/>
          <ac:spMkLst>
            <pc:docMk/>
            <pc:sldMk cId="2559975433" sldId="832"/>
            <ac:spMk id="19" creationId="{A504DC1C-3669-4DE1-AE17-F3E0FD7403DE}"/>
          </ac:spMkLst>
        </pc:spChg>
        <pc:spChg chg="del">
          <ac:chgData name="Matt Kayrish" userId="86b0ed96aac4a264" providerId="LiveId" clId="{1FCD28E5-E868-4621-BAE3-DA1201288C77}" dt="2020-03-16T02:33:40.075" v="14157" actId="478"/>
          <ac:spMkLst>
            <pc:docMk/>
            <pc:sldMk cId="2559975433" sldId="832"/>
            <ac:spMk id="20" creationId="{02667A75-D83A-42FB-8402-C868B7F052ED}"/>
          </ac:spMkLst>
        </pc:spChg>
        <pc:spChg chg="del">
          <ac:chgData name="Matt Kayrish" userId="86b0ed96aac4a264" providerId="LiveId" clId="{1FCD28E5-E868-4621-BAE3-DA1201288C77}" dt="2020-03-16T02:33:38.293" v="14156" actId="478"/>
          <ac:spMkLst>
            <pc:docMk/>
            <pc:sldMk cId="2559975433" sldId="832"/>
            <ac:spMk id="21" creationId="{083448B4-9E8F-4339-89BE-9EB9439530F7}"/>
          </ac:spMkLst>
        </pc:spChg>
        <pc:cxnChg chg="add mod">
          <ac:chgData name="Matt Kayrish" userId="86b0ed96aac4a264" providerId="LiveId" clId="{1FCD28E5-E868-4621-BAE3-DA1201288C77}" dt="2020-03-28T20:28:25.543" v="20861" actId="14100"/>
          <ac:cxnSpMkLst>
            <pc:docMk/>
            <pc:sldMk cId="2559975433" sldId="832"/>
            <ac:cxnSpMk id="4" creationId="{EC846F9E-A859-4C44-90FB-4133C286A527}"/>
          </ac:cxnSpMkLst>
        </pc:cxnChg>
        <pc:cxnChg chg="add mod">
          <ac:chgData name="Matt Kayrish" userId="86b0ed96aac4a264" providerId="LiveId" clId="{1FCD28E5-E868-4621-BAE3-DA1201288C77}" dt="2020-03-28T20:28:56.631" v="20962" actId="14100"/>
          <ac:cxnSpMkLst>
            <pc:docMk/>
            <pc:sldMk cId="2559975433" sldId="832"/>
            <ac:cxnSpMk id="11" creationId="{71FD23A2-8CC3-48C8-9FC6-14F91EEC3FAA}"/>
          </ac:cxnSpMkLst>
        </pc:cxnChg>
      </pc:sldChg>
      <pc:sldChg chg="addSp delSp modSp">
        <pc:chgData name="Matt Kayrish" userId="86b0ed96aac4a264" providerId="LiveId" clId="{1FCD28E5-E868-4621-BAE3-DA1201288C77}" dt="2020-03-16T03:40:18.269" v="16873" actId="20577"/>
        <pc:sldMkLst>
          <pc:docMk/>
          <pc:sldMk cId="3318119098" sldId="833"/>
        </pc:sldMkLst>
        <pc:spChg chg="mod">
          <ac:chgData name="Matt Kayrish" userId="86b0ed96aac4a264" providerId="LiveId" clId="{1FCD28E5-E868-4621-BAE3-DA1201288C77}" dt="2020-03-16T03:40:18.269" v="16873" actId="20577"/>
          <ac:spMkLst>
            <pc:docMk/>
            <pc:sldMk cId="3318119098" sldId="833"/>
            <ac:spMk id="2" creationId="{00000000-0000-0000-0000-000000000000}"/>
          </ac:spMkLst>
        </pc:spChg>
        <pc:spChg chg="add mod">
          <ac:chgData name="Matt Kayrish" userId="86b0ed96aac4a264" providerId="LiveId" clId="{1FCD28E5-E868-4621-BAE3-DA1201288C77}" dt="2020-03-16T02:43:58.607" v="14619" actId="207"/>
          <ac:spMkLst>
            <pc:docMk/>
            <pc:sldMk cId="3318119098" sldId="833"/>
            <ac:spMk id="11" creationId="{6C872FDF-E14F-4DD2-86BC-00C2933DCEFA}"/>
          </ac:spMkLst>
        </pc:spChg>
        <pc:picChg chg="del">
          <ac:chgData name="Matt Kayrish" userId="86b0ed96aac4a264" providerId="LiveId" clId="{1FCD28E5-E868-4621-BAE3-DA1201288C77}" dt="2020-03-16T02:39:58.521" v="14393" actId="478"/>
          <ac:picMkLst>
            <pc:docMk/>
            <pc:sldMk cId="3318119098" sldId="833"/>
            <ac:picMk id="3" creationId="{06E651AF-8231-45ED-B634-768838A1F375}"/>
          </ac:picMkLst>
        </pc:picChg>
        <pc:picChg chg="add mod">
          <ac:chgData name="Matt Kayrish" userId="86b0ed96aac4a264" providerId="LiveId" clId="{1FCD28E5-E868-4621-BAE3-DA1201288C77}" dt="2020-03-16T02:40:18.645" v="14395" actId="1076"/>
          <ac:picMkLst>
            <pc:docMk/>
            <pc:sldMk cId="3318119098" sldId="833"/>
            <ac:picMk id="4" creationId="{A95D4C68-6F6E-45E7-99CE-B03FA2AF99C9}"/>
          </ac:picMkLst>
        </pc:picChg>
        <pc:picChg chg="add mod">
          <ac:chgData name="Matt Kayrish" userId="86b0ed96aac4a264" providerId="LiveId" clId="{1FCD28E5-E868-4621-BAE3-DA1201288C77}" dt="2020-03-16T02:41:07.927" v="14399" actId="14100"/>
          <ac:picMkLst>
            <pc:docMk/>
            <pc:sldMk cId="3318119098" sldId="833"/>
            <ac:picMk id="5" creationId="{42FBA9E4-8CB5-48DC-BF33-2C40C4CB0940}"/>
          </ac:picMkLst>
        </pc:picChg>
        <pc:picChg chg="add mod">
          <ac:chgData name="Matt Kayrish" userId="86b0ed96aac4a264" providerId="LiveId" clId="{1FCD28E5-E868-4621-BAE3-DA1201288C77}" dt="2020-03-16T02:42:37.462" v="14423" actId="1076"/>
          <ac:picMkLst>
            <pc:docMk/>
            <pc:sldMk cId="3318119098" sldId="833"/>
            <ac:picMk id="10" creationId="{104CB270-8535-47D9-9D03-AB02CC3E0B81}"/>
          </ac:picMkLst>
        </pc:picChg>
        <pc:cxnChg chg="add mod">
          <ac:chgData name="Matt Kayrish" userId="86b0ed96aac4a264" providerId="LiveId" clId="{1FCD28E5-E868-4621-BAE3-DA1201288C77}" dt="2020-03-16T02:41:20.183" v="14417" actId="1038"/>
          <ac:cxnSpMkLst>
            <pc:docMk/>
            <pc:sldMk cId="3318119098" sldId="833"/>
            <ac:cxnSpMk id="9" creationId="{50501A79-05FA-4504-9DA9-EBFFEEF0FA28}"/>
          </ac:cxnSpMkLst>
        </pc:cxnChg>
      </pc:sldChg>
      <pc:sldChg chg="addSp delSp modSp">
        <pc:chgData name="Matt Kayrish" userId="86b0ed96aac4a264" providerId="LiveId" clId="{1FCD28E5-E868-4621-BAE3-DA1201288C77}" dt="2020-03-16T02:54:42.112" v="15211" actId="14100"/>
        <pc:sldMkLst>
          <pc:docMk/>
          <pc:sldMk cId="569072890" sldId="834"/>
        </pc:sldMkLst>
        <pc:spChg chg="mod">
          <ac:chgData name="Matt Kayrish" userId="86b0ed96aac4a264" providerId="LiveId" clId="{1FCD28E5-E868-4621-BAE3-DA1201288C77}" dt="2020-03-16T02:50:27.458" v="15184" actId="6549"/>
          <ac:spMkLst>
            <pc:docMk/>
            <pc:sldMk cId="569072890" sldId="834"/>
            <ac:spMk id="2" creationId="{00000000-0000-0000-0000-000000000000}"/>
          </ac:spMkLst>
        </pc:spChg>
        <pc:spChg chg="del">
          <ac:chgData name="Matt Kayrish" userId="86b0ed96aac4a264" providerId="LiveId" clId="{1FCD28E5-E868-4621-BAE3-DA1201288C77}" dt="2020-03-16T02:44:24.330" v="14621" actId="478"/>
          <ac:spMkLst>
            <pc:docMk/>
            <pc:sldMk cId="569072890" sldId="834"/>
            <ac:spMk id="5" creationId="{1B60D8DC-4CD9-438A-ACF7-3E4FC39280D9}"/>
          </ac:spMkLst>
        </pc:spChg>
        <pc:picChg chg="add mod">
          <ac:chgData name="Matt Kayrish" userId="86b0ed96aac4a264" providerId="LiveId" clId="{1FCD28E5-E868-4621-BAE3-DA1201288C77}" dt="2020-03-16T02:51:22.040" v="15186" actId="1076"/>
          <ac:picMkLst>
            <pc:docMk/>
            <pc:sldMk cId="569072890" sldId="834"/>
            <ac:picMk id="3" creationId="{E371D843-92DC-4078-A4B4-6B5C9A64CAC8}"/>
          </ac:picMkLst>
        </pc:picChg>
        <pc:picChg chg="add mod">
          <ac:chgData name="Matt Kayrish" userId="86b0ed96aac4a264" providerId="LiveId" clId="{1FCD28E5-E868-4621-BAE3-DA1201288C77}" dt="2020-03-16T02:52:13.942" v="15192" actId="14100"/>
          <ac:picMkLst>
            <pc:docMk/>
            <pc:sldMk cId="569072890" sldId="834"/>
            <ac:picMk id="4" creationId="{5E080E49-6E5F-49D6-95CF-B2213FA64739}"/>
          </ac:picMkLst>
        </pc:picChg>
        <pc:picChg chg="add mod">
          <ac:chgData name="Matt Kayrish" userId="86b0ed96aac4a264" providerId="LiveId" clId="{1FCD28E5-E868-4621-BAE3-DA1201288C77}" dt="2020-03-16T02:54:10.430" v="15199" actId="1076"/>
          <ac:picMkLst>
            <pc:docMk/>
            <pc:sldMk cId="569072890" sldId="834"/>
            <ac:picMk id="6" creationId="{36487C91-01E2-42A7-822D-94376F05D164}"/>
          </ac:picMkLst>
        </pc:picChg>
        <pc:picChg chg="del">
          <ac:chgData name="Matt Kayrish" userId="86b0ed96aac4a264" providerId="LiveId" clId="{1FCD28E5-E868-4621-BAE3-DA1201288C77}" dt="2020-03-16T02:44:22.279" v="14620" actId="478"/>
          <ac:picMkLst>
            <pc:docMk/>
            <pc:sldMk cId="569072890" sldId="834"/>
            <ac:picMk id="9" creationId="{902B69E2-1C74-4D5D-9AD7-201BF2C53A14}"/>
          </ac:picMkLst>
        </pc:picChg>
        <pc:picChg chg="add mod">
          <ac:chgData name="Matt Kayrish" userId="86b0ed96aac4a264" providerId="LiveId" clId="{1FCD28E5-E868-4621-BAE3-DA1201288C77}" dt="2020-03-16T02:54:18.371" v="15206" actId="1035"/>
          <ac:picMkLst>
            <pc:docMk/>
            <pc:sldMk cId="569072890" sldId="834"/>
            <ac:picMk id="11" creationId="{D2B06054-0FFD-49A3-BCB7-6D781B0ED5BC}"/>
          </ac:picMkLst>
        </pc:picChg>
        <pc:cxnChg chg="add mod ord">
          <ac:chgData name="Matt Kayrish" userId="86b0ed96aac4a264" providerId="LiveId" clId="{1FCD28E5-E868-4621-BAE3-DA1201288C77}" dt="2020-03-16T02:52:19.841" v="15194" actId="166"/>
          <ac:cxnSpMkLst>
            <pc:docMk/>
            <pc:sldMk cId="569072890" sldId="834"/>
            <ac:cxnSpMk id="10" creationId="{D5E56569-14D2-4E79-9ACB-DCFAF02186BE}"/>
          </ac:cxnSpMkLst>
        </pc:cxnChg>
        <pc:cxnChg chg="add mod">
          <ac:chgData name="Matt Kayrish" userId="86b0ed96aac4a264" providerId="LiveId" clId="{1FCD28E5-E868-4621-BAE3-DA1201288C77}" dt="2020-03-16T02:54:34.716" v="15208" actId="208"/>
          <ac:cxnSpMkLst>
            <pc:docMk/>
            <pc:sldMk cId="569072890" sldId="834"/>
            <ac:cxnSpMk id="13" creationId="{CDDCFF6D-B592-41C9-A214-1CB421B6F456}"/>
          </ac:cxnSpMkLst>
        </pc:cxnChg>
        <pc:cxnChg chg="add mod">
          <ac:chgData name="Matt Kayrish" userId="86b0ed96aac4a264" providerId="LiveId" clId="{1FCD28E5-E868-4621-BAE3-DA1201288C77}" dt="2020-03-16T02:54:42.112" v="15211" actId="14100"/>
          <ac:cxnSpMkLst>
            <pc:docMk/>
            <pc:sldMk cId="569072890" sldId="834"/>
            <ac:cxnSpMk id="14" creationId="{23C350E1-89F4-4D15-A755-79CECE08A6A1}"/>
          </ac:cxnSpMkLst>
        </pc:cxnChg>
      </pc:sldChg>
      <pc:sldChg chg="addSp delSp modSp">
        <pc:chgData name="Matt Kayrish" userId="86b0ed96aac4a264" providerId="LiveId" clId="{1FCD28E5-E868-4621-BAE3-DA1201288C77}" dt="2020-03-16T03:53:18.760" v="17829" actId="20577"/>
        <pc:sldMkLst>
          <pc:docMk/>
          <pc:sldMk cId="2716448187" sldId="835"/>
        </pc:sldMkLst>
        <pc:spChg chg="mod">
          <ac:chgData name="Matt Kayrish" userId="86b0ed96aac4a264" providerId="LiveId" clId="{1FCD28E5-E868-4621-BAE3-DA1201288C77}" dt="2020-03-16T03:51:10.986" v="17414" actId="20577"/>
          <ac:spMkLst>
            <pc:docMk/>
            <pc:sldMk cId="2716448187" sldId="835"/>
            <ac:spMk id="2" creationId="{00000000-0000-0000-0000-000000000000}"/>
          </ac:spMkLst>
        </pc:spChg>
        <pc:spChg chg="mod">
          <ac:chgData name="Matt Kayrish" userId="86b0ed96aac4a264" providerId="LiveId" clId="{1FCD28E5-E868-4621-BAE3-DA1201288C77}" dt="2020-03-16T03:49:22.220" v="17367" actId="20577"/>
          <ac:spMkLst>
            <pc:docMk/>
            <pc:sldMk cId="2716448187" sldId="835"/>
            <ac:spMk id="5" creationId="{1B60D8DC-4CD9-438A-ACF7-3E4FC39280D9}"/>
          </ac:spMkLst>
        </pc:spChg>
        <pc:spChg chg="add mod">
          <ac:chgData name="Matt Kayrish" userId="86b0ed96aac4a264" providerId="LiveId" clId="{1FCD28E5-E868-4621-BAE3-DA1201288C77}" dt="2020-03-16T03:53:18.760" v="17829" actId="20577"/>
          <ac:spMkLst>
            <pc:docMk/>
            <pc:sldMk cId="2716448187" sldId="835"/>
            <ac:spMk id="10" creationId="{452EBE60-E7A2-4C46-89E7-4E11D9918C2A}"/>
          </ac:spMkLst>
        </pc:spChg>
        <pc:graphicFrameChg chg="add mod modGraphic">
          <ac:chgData name="Matt Kayrish" userId="86b0ed96aac4a264" providerId="LiveId" clId="{1FCD28E5-E868-4621-BAE3-DA1201288C77}" dt="2020-03-16T03:50:47.593" v="17392" actId="20577"/>
          <ac:graphicFrameMkLst>
            <pc:docMk/>
            <pc:sldMk cId="2716448187" sldId="835"/>
            <ac:graphicFrameMk id="9" creationId="{3E47DAF0-DF53-4872-AB7D-ADD0E3CA8262}"/>
          </ac:graphicFrameMkLst>
        </pc:graphicFrameChg>
        <pc:graphicFrameChg chg="del">
          <ac:chgData name="Matt Kayrish" userId="86b0ed96aac4a264" providerId="LiveId" clId="{1FCD28E5-E868-4621-BAE3-DA1201288C77}" dt="2020-03-16T03:49:27.276" v="17368" actId="478"/>
          <ac:graphicFrameMkLst>
            <pc:docMk/>
            <pc:sldMk cId="2716448187" sldId="835"/>
            <ac:graphicFrameMk id="13" creationId="{3C9DFD86-CD59-4976-B74A-BBF74D555106}"/>
          </ac:graphicFrameMkLst>
        </pc:graphicFrameChg>
      </pc:sldChg>
      <pc:sldChg chg="del">
        <pc:chgData name="Matt Kayrish" userId="86b0ed96aac4a264" providerId="LiveId" clId="{1FCD28E5-E868-4621-BAE3-DA1201288C77}" dt="2020-03-16T03:47:15.442" v="17002" actId="47"/>
        <pc:sldMkLst>
          <pc:docMk/>
          <pc:sldMk cId="574888839" sldId="836"/>
        </pc:sldMkLst>
      </pc:sldChg>
      <pc:sldChg chg="del">
        <pc:chgData name="Matt Kayrish" userId="86b0ed96aac4a264" providerId="LiveId" clId="{1FCD28E5-E868-4621-BAE3-DA1201288C77}" dt="2020-03-16T03:47:15.442" v="17002" actId="47"/>
        <pc:sldMkLst>
          <pc:docMk/>
          <pc:sldMk cId="3347868790" sldId="837"/>
        </pc:sldMkLst>
      </pc:sldChg>
      <pc:sldChg chg="del">
        <pc:chgData name="Matt Kayrish" userId="86b0ed96aac4a264" providerId="LiveId" clId="{1FCD28E5-E868-4621-BAE3-DA1201288C77}" dt="2020-03-16T03:47:15.442" v="17002" actId="47"/>
        <pc:sldMkLst>
          <pc:docMk/>
          <pc:sldMk cId="975172210" sldId="838"/>
        </pc:sldMkLst>
      </pc:sldChg>
      <pc:sldChg chg="del">
        <pc:chgData name="Matt Kayrish" userId="86b0ed96aac4a264" providerId="LiveId" clId="{1FCD28E5-E868-4621-BAE3-DA1201288C77}" dt="2020-03-16T03:47:15.442" v="17002" actId="47"/>
        <pc:sldMkLst>
          <pc:docMk/>
          <pc:sldMk cId="913134309" sldId="839"/>
        </pc:sldMkLst>
      </pc:sldChg>
      <pc:sldChg chg="del">
        <pc:chgData name="Matt Kayrish" userId="86b0ed96aac4a264" providerId="LiveId" clId="{1FCD28E5-E868-4621-BAE3-DA1201288C77}" dt="2020-03-16T03:47:15.442" v="17002" actId="47"/>
        <pc:sldMkLst>
          <pc:docMk/>
          <pc:sldMk cId="970431177" sldId="840"/>
        </pc:sldMkLst>
      </pc:sldChg>
      <pc:sldChg chg="del">
        <pc:chgData name="Matt Kayrish" userId="86b0ed96aac4a264" providerId="LiveId" clId="{1FCD28E5-E868-4621-BAE3-DA1201288C77}" dt="2020-03-16T03:47:15.442" v="17002" actId="47"/>
        <pc:sldMkLst>
          <pc:docMk/>
          <pc:sldMk cId="1962390559" sldId="841"/>
        </pc:sldMkLst>
      </pc:sldChg>
      <pc:sldChg chg="del">
        <pc:chgData name="Matt Kayrish" userId="86b0ed96aac4a264" providerId="LiveId" clId="{1FCD28E5-E868-4621-BAE3-DA1201288C77}" dt="2020-03-16T03:47:15.442" v="17002" actId="47"/>
        <pc:sldMkLst>
          <pc:docMk/>
          <pc:sldMk cId="3767572340" sldId="842"/>
        </pc:sldMkLst>
      </pc:sldChg>
      <pc:sldChg chg="del">
        <pc:chgData name="Matt Kayrish" userId="86b0ed96aac4a264" providerId="LiveId" clId="{1FCD28E5-E868-4621-BAE3-DA1201288C77}" dt="2020-03-16T03:47:15.442" v="17002" actId="47"/>
        <pc:sldMkLst>
          <pc:docMk/>
          <pc:sldMk cId="1713373418" sldId="843"/>
        </pc:sldMkLst>
      </pc:sldChg>
      <pc:sldChg chg="del">
        <pc:chgData name="Matt Kayrish" userId="86b0ed96aac4a264" providerId="LiveId" clId="{1FCD28E5-E868-4621-BAE3-DA1201288C77}" dt="2020-03-16T03:47:15.442" v="17002" actId="47"/>
        <pc:sldMkLst>
          <pc:docMk/>
          <pc:sldMk cId="3885223044" sldId="844"/>
        </pc:sldMkLst>
      </pc:sldChg>
      <pc:sldChg chg="del">
        <pc:chgData name="Matt Kayrish" userId="86b0ed96aac4a264" providerId="LiveId" clId="{1FCD28E5-E868-4621-BAE3-DA1201288C77}" dt="2020-03-16T03:47:15.442" v="17002" actId="47"/>
        <pc:sldMkLst>
          <pc:docMk/>
          <pc:sldMk cId="412896283" sldId="845"/>
        </pc:sldMkLst>
      </pc:sldChg>
      <pc:sldChg chg="del">
        <pc:chgData name="Matt Kayrish" userId="86b0ed96aac4a264" providerId="LiveId" clId="{1FCD28E5-E868-4621-BAE3-DA1201288C77}" dt="2020-03-16T03:47:15.442" v="17002" actId="47"/>
        <pc:sldMkLst>
          <pc:docMk/>
          <pc:sldMk cId="59719428" sldId="846"/>
        </pc:sldMkLst>
      </pc:sldChg>
      <pc:sldChg chg="del">
        <pc:chgData name="Matt Kayrish" userId="86b0ed96aac4a264" providerId="LiveId" clId="{1FCD28E5-E868-4621-BAE3-DA1201288C77}" dt="2020-03-16T03:47:15.442" v="17002" actId="47"/>
        <pc:sldMkLst>
          <pc:docMk/>
          <pc:sldMk cId="3406232543" sldId="847"/>
        </pc:sldMkLst>
      </pc:sldChg>
      <pc:sldChg chg="del">
        <pc:chgData name="Matt Kayrish" userId="86b0ed96aac4a264" providerId="LiveId" clId="{1FCD28E5-E868-4621-BAE3-DA1201288C77}" dt="2020-03-16T03:47:15.442" v="17002" actId="47"/>
        <pc:sldMkLst>
          <pc:docMk/>
          <pc:sldMk cId="1147981860" sldId="848"/>
        </pc:sldMkLst>
      </pc:sldChg>
      <pc:sldChg chg="del">
        <pc:chgData name="Matt Kayrish" userId="86b0ed96aac4a264" providerId="LiveId" clId="{1FCD28E5-E868-4621-BAE3-DA1201288C77}" dt="2020-03-16T03:47:15.442" v="17002" actId="47"/>
        <pc:sldMkLst>
          <pc:docMk/>
          <pc:sldMk cId="2872112586" sldId="849"/>
        </pc:sldMkLst>
      </pc:sldChg>
      <pc:sldChg chg="del">
        <pc:chgData name="Matt Kayrish" userId="86b0ed96aac4a264" providerId="LiveId" clId="{1FCD28E5-E868-4621-BAE3-DA1201288C77}" dt="2020-03-16T03:47:15.442" v="17002" actId="47"/>
        <pc:sldMkLst>
          <pc:docMk/>
          <pc:sldMk cId="4234358120" sldId="850"/>
        </pc:sldMkLst>
      </pc:sldChg>
      <pc:sldChg chg="del">
        <pc:chgData name="Matt Kayrish" userId="86b0ed96aac4a264" providerId="LiveId" clId="{1FCD28E5-E868-4621-BAE3-DA1201288C77}" dt="2020-03-16T03:47:15.442" v="17002" actId="47"/>
        <pc:sldMkLst>
          <pc:docMk/>
          <pc:sldMk cId="3856343158" sldId="851"/>
        </pc:sldMkLst>
      </pc:sldChg>
      <pc:sldChg chg="del">
        <pc:chgData name="Matt Kayrish" userId="86b0ed96aac4a264" providerId="LiveId" clId="{1FCD28E5-E868-4621-BAE3-DA1201288C77}" dt="2020-03-16T03:47:15.442" v="17002" actId="47"/>
        <pc:sldMkLst>
          <pc:docMk/>
          <pc:sldMk cId="2272387107" sldId="852"/>
        </pc:sldMkLst>
      </pc:sldChg>
      <pc:sldChg chg="del">
        <pc:chgData name="Matt Kayrish" userId="86b0ed96aac4a264" providerId="LiveId" clId="{1FCD28E5-E868-4621-BAE3-DA1201288C77}" dt="2020-03-16T03:47:15.442" v="17002" actId="47"/>
        <pc:sldMkLst>
          <pc:docMk/>
          <pc:sldMk cId="2087162323" sldId="853"/>
        </pc:sldMkLst>
      </pc:sldChg>
      <pc:sldChg chg="del">
        <pc:chgData name="Matt Kayrish" userId="86b0ed96aac4a264" providerId="LiveId" clId="{1FCD28E5-E868-4621-BAE3-DA1201288C77}" dt="2020-03-16T03:47:15.442" v="17002" actId="47"/>
        <pc:sldMkLst>
          <pc:docMk/>
          <pc:sldMk cId="2998446593" sldId="854"/>
        </pc:sldMkLst>
      </pc:sldChg>
      <pc:sldChg chg="addSp delSp modSp add">
        <pc:chgData name="Matt Kayrish" userId="86b0ed96aac4a264" providerId="LiveId" clId="{1FCD28E5-E868-4621-BAE3-DA1201288C77}" dt="2020-03-28T20:23:48.403" v="20606" actId="478"/>
        <pc:sldMkLst>
          <pc:docMk/>
          <pc:sldMk cId="371470794" sldId="855"/>
        </pc:sldMkLst>
        <pc:spChg chg="mod">
          <ac:chgData name="Matt Kayrish" userId="86b0ed96aac4a264" providerId="LiveId" clId="{1FCD28E5-E868-4621-BAE3-DA1201288C77}" dt="2020-03-16T02:39:05.371" v="14282" actId="20577"/>
          <ac:spMkLst>
            <pc:docMk/>
            <pc:sldMk cId="371470794" sldId="855"/>
            <ac:spMk id="2" creationId="{00000000-0000-0000-0000-000000000000}"/>
          </ac:spMkLst>
        </pc:spChg>
        <pc:spChg chg="del">
          <ac:chgData name="Matt Kayrish" userId="86b0ed96aac4a264" providerId="LiveId" clId="{1FCD28E5-E868-4621-BAE3-DA1201288C77}" dt="2020-03-16T02:21:14.175" v="13624" actId="478"/>
          <ac:spMkLst>
            <pc:docMk/>
            <pc:sldMk cId="371470794" sldId="855"/>
            <ac:spMk id="11" creationId="{E1383287-106E-4B0B-8023-1159F0F3FD20}"/>
          </ac:spMkLst>
        </pc:spChg>
        <pc:spChg chg="del">
          <ac:chgData name="Matt Kayrish" userId="86b0ed96aac4a264" providerId="LiveId" clId="{1FCD28E5-E868-4621-BAE3-DA1201288C77}" dt="2020-03-16T02:21:14.175" v="13624" actId="478"/>
          <ac:spMkLst>
            <pc:docMk/>
            <pc:sldMk cId="371470794" sldId="855"/>
            <ac:spMk id="13" creationId="{713FEFF9-1F73-4918-9027-437AB7D36923}"/>
          </ac:spMkLst>
        </pc:spChg>
        <pc:spChg chg="del">
          <ac:chgData name="Matt Kayrish" userId="86b0ed96aac4a264" providerId="LiveId" clId="{1FCD28E5-E868-4621-BAE3-DA1201288C77}" dt="2020-03-16T02:21:14.175" v="13624" actId="478"/>
          <ac:spMkLst>
            <pc:docMk/>
            <pc:sldMk cId="371470794" sldId="855"/>
            <ac:spMk id="15" creationId="{AC3CA5FC-2E54-47A2-9F97-7AAD2A90DCE2}"/>
          </ac:spMkLst>
        </pc:spChg>
        <pc:spChg chg="del">
          <ac:chgData name="Matt Kayrish" userId="86b0ed96aac4a264" providerId="LiveId" clId="{1FCD28E5-E868-4621-BAE3-DA1201288C77}" dt="2020-03-16T02:21:17.929" v="13625" actId="478"/>
          <ac:spMkLst>
            <pc:docMk/>
            <pc:sldMk cId="371470794" sldId="855"/>
            <ac:spMk id="17" creationId="{43DFBB46-08C6-479C-A759-3B9F23E3EEE3}"/>
          </ac:spMkLst>
        </pc:spChg>
        <pc:spChg chg="del">
          <ac:chgData name="Matt Kayrish" userId="86b0ed96aac4a264" providerId="LiveId" clId="{1FCD28E5-E868-4621-BAE3-DA1201288C77}" dt="2020-03-16T02:21:14.175" v="13624" actId="478"/>
          <ac:spMkLst>
            <pc:docMk/>
            <pc:sldMk cId="371470794" sldId="855"/>
            <ac:spMk id="19" creationId="{052D2BFD-0358-4247-B7FF-C6D3B63B8E60}"/>
          </ac:spMkLst>
        </pc:spChg>
        <pc:spChg chg="del">
          <ac:chgData name="Matt Kayrish" userId="86b0ed96aac4a264" providerId="LiveId" clId="{1FCD28E5-E868-4621-BAE3-DA1201288C77}" dt="2020-03-16T02:21:14.175" v="13624" actId="478"/>
          <ac:spMkLst>
            <pc:docMk/>
            <pc:sldMk cId="371470794" sldId="855"/>
            <ac:spMk id="21" creationId="{B8D0DF01-CAF8-4504-957D-B636360A5FFC}"/>
          </ac:spMkLst>
        </pc:spChg>
        <pc:spChg chg="add mod">
          <ac:chgData name="Matt Kayrish" userId="86b0ed96aac4a264" providerId="LiveId" clId="{1FCD28E5-E868-4621-BAE3-DA1201288C77}" dt="2020-03-28T20:23:05.036" v="20574" actId="1037"/>
          <ac:spMkLst>
            <pc:docMk/>
            <pc:sldMk cId="371470794" sldId="855"/>
            <ac:spMk id="23" creationId="{CD7562AF-74C9-4001-B3C1-40B5C3A50216}"/>
          </ac:spMkLst>
        </pc:spChg>
        <pc:spChg chg="add mod">
          <ac:chgData name="Matt Kayrish" userId="86b0ed96aac4a264" providerId="LiveId" clId="{1FCD28E5-E868-4621-BAE3-DA1201288C77}" dt="2020-03-28T20:23:26.692" v="20600" actId="14100"/>
          <ac:spMkLst>
            <pc:docMk/>
            <pc:sldMk cId="371470794" sldId="855"/>
            <ac:spMk id="24" creationId="{7A5E31F5-2EF0-4D6A-95FE-D734E7D0D0C7}"/>
          </ac:spMkLst>
        </pc:spChg>
        <pc:spChg chg="add del">
          <ac:chgData name="Matt Kayrish" userId="86b0ed96aac4a264" providerId="LiveId" clId="{1FCD28E5-E868-4621-BAE3-DA1201288C77}" dt="2020-03-16T02:28:35.124" v="14010" actId="478"/>
          <ac:spMkLst>
            <pc:docMk/>
            <pc:sldMk cId="371470794" sldId="855"/>
            <ac:spMk id="25" creationId="{D1C8B088-9CCE-4306-931D-6D2264C2C8C4}"/>
          </ac:spMkLst>
        </pc:spChg>
        <pc:spChg chg="add del">
          <ac:chgData name="Matt Kayrish" userId="86b0ed96aac4a264" providerId="LiveId" clId="{1FCD28E5-E868-4621-BAE3-DA1201288C77}" dt="2020-03-16T02:28:36.853" v="14011" actId="478"/>
          <ac:spMkLst>
            <pc:docMk/>
            <pc:sldMk cId="371470794" sldId="855"/>
            <ac:spMk id="27" creationId="{F2E787DA-B708-415B-837A-AD5FE17655BD}"/>
          </ac:spMkLst>
        </pc:spChg>
        <pc:spChg chg="add del">
          <ac:chgData name="Matt Kayrish" userId="86b0ed96aac4a264" providerId="LiveId" clId="{1FCD28E5-E868-4621-BAE3-DA1201288C77}" dt="2020-03-16T02:28:33.572" v="14009" actId="478"/>
          <ac:spMkLst>
            <pc:docMk/>
            <pc:sldMk cId="371470794" sldId="855"/>
            <ac:spMk id="29" creationId="{40C1B641-5F8C-48F1-9CDA-6DEC6EBF0920}"/>
          </ac:spMkLst>
        </pc:spChg>
        <pc:spChg chg="add del mod">
          <ac:chgData name="Matt Kayrish" userId="86b0ed96aac4a264" providerId="LiveId" clId="{1FCD28E5-E868-4621-BAE3-DA1201288C77}" dt="2020-03-28T20:22:36.671" v="20482" actId="478"/>
          <ac:spMkLst>
            <pc:docMk/>
            <pc:sldMk cId="371470794" sldId="855"/>
            <ac:spMk id="31" creationId="{FC0A2670-53D0-4588-B845-5F2B9253832B}"/>
          </ac:spMkLst>
        </pc:spChg>
        <pc:spChg chg="add mod">
          <ac:chgData name="Matt Kayrish" userId="86b0ed96aac4a264" providerId="LiveId" clId="{1FCD28E5-E868-4621-BAE3-DA1201288C77}" dt="2020-03-28T20:23:41.720" v="20604" actId="20577"/>
          <ac:spMkLst>
            <pc:docMk/>
            <pc:sldMk cId="371470794" sldId="855"/>
            <ac:spMk id="33" creationId="{C4BAFCFB-0F22-4265-99CB-F11DA0261FD0}"/>
          </ac:spMkLst>
        </pc:spChg>
        <pc:spChg chg="add del mod">
          <ac:chgData name="Matt Kayrish" userId="86b0ed96aac4a264" providerId="LiveId" clId="{1FCD28E5-E868-4621-BAE3-DA1201288C77}" dt="2020-03-28T20:23:48.403" v="20606" actId="478"/>
          <ac:spMkLst>
            <pc:docMk/>
            <pc:sldMk cId="371470794" sldId="855"/>
            <ac:spMk id="36" creationId="{86C36C8D-81AD-47DC-9558-F16DABDBE333}"/>
          </ac:spMkLst>
        </pc:spChg>
        <pc:grpChg chg="add del mod">
          <ac:chgData name="Matt Kayrish" userId="86b0ed96aac4a264" providerId="LiveId" clId="{1FCD28E5-E868-4621-BAE3-DA1201288C77}" dt="2020-03-28T20:15:24.878" v="20350" actId="478"/>
          <ac:grpSpMkLst>
            <pc:docMk/>
            <pc:sldMk cId="371470794" sldId="855"/>
            <ac:grpSpMk id="9" creationId="{11BD6653-5720-4FF9-97CB-AFE34382FAF7}"/>
          </ac:grpSpMkLst>
        </pc:grpChg>
        <pc:picChg chg="del">
          <ac:chgData name="Matt Kayrish" userId="86b0ed96aac4a264" providerId="LiveId" clId="{1FCD28E5-E868-4621-BAE3-DA1201288C77}" dt="2020-03-16T02:21:19.399" v="13626" actId="478"/>
          <ac:picMkLst>
            <pc:docMk/>
            <pc:sldMk cId="371470794" sldId="855"/>
            <ac:picMk id="3" creationId="{27612661-4EEC-45A1-AEDF-8C53D932C12B}"/>
          </ac:picMkLst>
        </pc:picChg>
        <pc:picChg chg="add mod ord">
          <ac:chgData name="Matt Kayrish" userId="86b0ed96aac4a264" providerId="LiveId" clId="{1FCD28E5-E868-4621-BAE3-DA1201288C77}" dt="2020-03-28T20:16:35.578" v="20408" actId="167"/>
          <ac:picMkLst>
            <pc:docMk/>
            <pc:sldMk cId="371470794" sldId="855"/>
            <ac:picMk id="3" creationId="{B3E15AE1-B9D7-47CB-AEDF-75D8C8135576}"/>
          </ac:picMkLst>
        </pc:picChg>
        <pc:picChg chg="del">
          <ac:chgData name="Matt Kayrish" userId="86b0ed96aac4a264" providerId="LiveId" clId="{1FCD28E5-E868-4621-BAE3-DA1201288C77}" dt="2020-03-16T02:21:14.175" v="13624" actId="478"/>
          <ac:picMkLst>
            <pc:docMk/>
            <pc:sldMk cId="371470794" sldId="855"/>
            <ac:picMk id="4" creationId="{8A52313F-C148-4BF4-ACB2-73214C82E2CD}"/>
          </ac:picMkLst>
        </pc:picChg>
        <pc:picChg chg="add mod">
          <ac:chgData name="Matt Kayrish" userId="86b0ed96aac4a264" providerId="LiveId" clId="{1FCD28E5-E868-4621-BAE3-DA1201288C77}" dt="2020-03-16T02:22:34.383" v="13633" actId="164"/>
          <ac:picMkLst>
            <pc:docMk/>
            <pc:sldMk cId="371470794" sldId="855"/>
            <ac:picMk id="5" creationId="{E85F17F8-3CC2-4069-A65C-FD90DE1CB891}"/>
          </ac:picMkLst>
        </pc:picChg>
        <pc:picChg chg="add mod">
          <ac:chgData name="Matt Kayrish" userId="86b0ed96aac4a264" providerId="LiveId" clId="{1FCD28E5-E868-4621-BAE3-DA1201288C77}" dt="2020-03-16T02:22:34.383" v="13633" actId="164"/>
          <ac:picMkLst>
            <pc:docMk/>
            <pc:sldMk cId="371470794" sldId="855"/>
            <ac:picMk id="6" creationId="{488A30D3-3D7C-4B41-BDDA-8ED1C32FEDF3}"/>
          </ac:picMkLst>
        </pc:picChg>
        <pc:cxnChg chg="del">
          <ac:chgData name="Matt Kayrish" userId="86b0ed96aac4a264" providerId="LiveId" clId="{1FCD28E5-E868-4621-BAE3-DA1201288C77}" dt="2020-03-16T02:21:14.175" v="13624" actId="478"/>
          <ac:cxnSpMkLst>
            <pc:docMk/>
            <pc:sldMk cId="371470794" sldId="855"/>
            <ac:cxnSpMk id="12" creationId="{7CE777F2-86DB-44B6-94D0-3C350E004FCD}"/>
          </ac:cxnSpMkLst>
        </pc:cxnChg>
        <pc:cxnChg chg="del">
          <ac:chgData name="Matt Kayrish" userId="86b0ed96aac4a264" providerId="LiveId" clId="{1FCD28E5-E868-4621-BAE3-DA1201288C77}" dt="2020-03-16T02:21:14.175" v="13624" actId="478"/>
          <ac:cxnSpMkLst>
            <pc:docMk/>
            <pc:sldMk cId="371470794" sldId="855"/>
            <ac:cxnSpMk id="14" creationId="{70FD69AE-570E-4DDD-8A52-3F0604BAA6A7}"/>
          </ac:cxnSpMkLst>
        </pc:cxnChg>
        <pc:cxnChg chg="del">
          <ac:chgData name="Matt Kayrish" userId="86b0ed96aac4a264" providerId="LiveId" clId="{1FCD28E5-E868-4621-BAE3-DA1201288C77}" dt="2020-03-16T02:21:14.175" v="13624" actId="478"/>
          <ac:cxnSpMkLst>
            <pc:docMk/>
            <pc:sldMk cId="371470794" sldId="855"/>
            <ac:cxnSpMk id="16" creationId="{04D950C8-E625-4A11-AC3F-76CDFEAAD128}"/>
          </ac:cxnSpMkLst>
        </pc:cxnChg>
        <pc:cxnChg chg="del">
          <ac:chgData name="Matt Kayrish" userId="86b0ed96aac4a264" providerId="LiveId" clId="{1FCD28E5-E868-4621-BAE3-DA1201288C77}" dt="2020-03-16T02:21:14.175" v="13624" actId="478"/>
          <ac:cxnSpMkLst>
            <pc:docMk/>
            <pc:sldMk cId="371470794" sldId="855"/>
            <ac:cxnSpMk id="18" creationId="{5CD3BF5B-FC86-4BD3-8BA3-4A5D93E618A5}"/>
          </ac:cxnSpMkLst>
        </pc:cxnChg>
        <pc:cxnChg chg="del">
          <ac:chgData name="Matt Kayrish" userId="86b0ed96aac4a264" providerId="LiveId" clId="{1FCD28E5-E868-4621-BAE3-DA1201288C77}" dt="2020-03-16T02:21:14.175" v="13624" actId="478"/>
          <ac:cxnSpMkLst>
            <pc:docMk/>
            <pc:sldMk cId="371470794" sldId="855"/>
            <ac:cxnSpMk id="20" creationId="{00C945C4-01F8-483E-8E86-93C317ED99CE}"/>
          </ac:cxnSpMkLst>
        </pc:cxnChg>
        <pc:cxnChg chg="del">
          <ac:chgData name="Matt Kayrish" userId="86b0ed96aac4a264" providerId="LiveId" clId="{1FCD28E5-E868-4621-BAE3-DA1201288C77}" dt="2020-03-16T02:21:14.175" v="13624" actId="478"/>
          <ac:cxnSpMkLst>
            <pc:docMk/>
            <pc:sldMk cId="371470794" sldId="855"/>
            <ac:cxnSpMk id="22" creationId="{00305BB6-A402-40D1-B6D2-E3ADF5B971A8}"/>
          </ac:cxnSpMkLst>
        </pc:cxnChg>
        <pc:cxnChg chg="add del">
          <ac:chgData name="Matt Kayrish" userId="86b0ed96aac4a264" providerId="LiveId" clId="{1FCD28E5-E868-4621-BAE3-DA1201288C77}" dt="2020-03-16T02:28:28.232" v="14007" actId="478"/>
          <ac:cxnSpMkLst>
            <pc:docMk/>
            <pc:sldMk cId="371470794" sldId="855"/>
            <ac:cxnSpMk id="26" creationId="{73E79CA7-4ADD-47BE-9537-EE0F05B8DCC6}"/>
          </ac:cxnSpMkLst>
        </pc:cxnChg>
        <pc:cxnChg chg="add del">
          <ac:chgData name="Matt Kayrish" userId="86b0ed96aac4a264" providerId="LiveId" clId="{1FCD28E5-E868-4621-BAE3-DA1201288C77}" dt="2020-03-16T02:28:38.088" v="14012" actId="478"/>
          <ac:cxnSpMkLst>
            <pc:docMk/>
            <pc:sldMk cId="371470794" sldId="855"/>
            <ac:cxnSpMk id="28" creationId="{09D2C46A-4E86-4353-94B9-0D8045246440}"/>
          </ac:cxnSpMkLst>
        </pc:cxnChg>
        <pc:cxnChg chg="add del">
          <ac:chgData name="Matt Kayrish" userId="86b0ed96aac4a264" providerId="LiveId" clId="{1FCD28E5-E868-4621-BAE3-DA1201288C77}" dt="2020-03-16T02:28:30.386" v="14008" actId="478"/>
          <ac:cxnSpMkLst>
            <pc:docMk/>
            <pc:sldMk cId="371470794" sldId="855"/>
            <ac:cxnSpMk id="30" creationId="{0C9607D8-0E3A-46C1-B19B-3A0DD4B316DF}"/>
          </ac:cxnSpMkLst>
        </pc:cxnChg>
        <pc:cxnChg chg="add del mod">
          <ac:chgData name="Matt Kayrish" userId="86b0ed96aac4a264" providerId="LiveId" clId="{1FCD28E5-E868-4621-BAE3-DA1201288C77}" dt="2020-03-28T20:22:32.973" v="20481" actId="478"/>
          <ac:cxnSpMkLst>
            <pc:docMk/>
            <pc:sldMk cId="371470794" sldId="855"/>
            <ac:cxnSpMk id="32" creationId="{78F0F491-6A7C-46A4-8073-6D174ECB3093}"/>
          </ac:cxnSpMkLst>
        </pc:cxnChg>
        <pc:cxnChg chg="add mod">
          <ac:chgData name="Matt Kayrish" userId="86b0ed96aac4a264" providerId="LiveId" clId="{1FCD28E5-E868-4621-BAE3-DA1201288C77}" dt="2020-03-28T20:23:34.617" v="20602" actId="14100"/>
          <ac:cxnSpMkLst>
            <pc:docMk/>
            <pc:sldMk cId="371470794" sldId="855"/>
            <ac:cxnSpMk id="34" creationId="{DCB3CFA3-D597-463B-90AE-E3923915A93A}"/>
          </ac:cxnSpMkLst>
        </pc:cxnChg>
        <pc:cxnChg chg="add del mod">
          <ac:chgData name="Matt Kayrish" userId="86b0ed96aac4a264" providerId="LiveId" clId="{1FCD28E5-E868-4621-BAE3-DA1201288C77}" dt="2020-03-28T20:23:45.386" v="20605" actId="478"/>
          <ac:cxnSpMkLst>
            <pc:docMk/>
            <pc:sldMk cId="371470794" sldId="855"/>
            <ac:cxnSpMk id="37" creationId="{04499D12-2FCB-445B-90D6-9F8C81B32B74}"/>
          </ac:cxnSpMkLst>
        </pc:cxnChg>
      </pc:sldChg>
      <pc:sldChg chg="addSp delSp modSp add">
        <pc:chgData name="Matt Kayrish" userId="86b0ed96aac4a264" providerId="LiveId" clId="{1FCD28E5-E868-4621-BAE3-DA1201288C77}" dt="2020-03-28T20:37:45.168" v="21254" actId="1035"/>
        <pc:sldMkLst>
          <pc:docMk/>
          <pc:sldMk cId="2547346758" sldId="856"/>
        </pc:sldMkLst>
        <pc:spChg chg="mod">
          <ac:chgData name="Matt Kayrish" userId="86b0ed96aac4a264" providerId="LiveId" clId="{1FCD28E5-E868-4621-BAE3-DA1201288C77}" dt="2020-03-16T02:50:09.085" v="14996" actId="20577"/>
          <ac:spMkLst>
            <pc:docMk/>
            <pc:sldMk cId="2547346758" sldId="856"/>
            <ac:spMk id="2" creationId="{00000000-0000-0000-0000-000000000000}"/>
          </ac:spMkLst>
        </pc:spChg>
        <pc:spChg chg="add mod">
          <ac:chgData name="Matt Kayrish" userId="86b0ed96aac4a264" providerId="LiveId" clId="{1FCD28E5-E868-4621-BAE3-DA1201288C77}" dt="2020-03-28T20:37:45.168" v="21254" actId="1035"/>
          <ac:spMkLst>
            <pc:docMk/>
            <pc:sldMk cId="2547346758" sldId="856"/>
            <ac:spMk id="9" creationId="{DD02AC89-7BE4-4BA7-B44C-1DB01304815B}"/>
          </ac:spMkLst>
        </pc:spChg>
        <pc:spChg chg="add del mod">
          <ac:chgData name="Matt Kayrish" userId="86b0ed96aac4a264" providerId="LiveId" clId="{1FCD28E5-E868-4621-BAE3-DA1201288C77}" dt="2020-03-16T03:01:02.724" v="15294"/>
          <ac:spMkLst>
            <pc:docMk/>
            <pc:sldMk cId="2547346758" sldId="856"/>
            <ac:spMk id="15" creationId="{3B6A7E02-F393-4753-BC97-8BEAB913CD36}"/>
          </ac:spMkLst>
        </pc:spChg>
        <pc:spChg chg="add del mod">
          <ac:chgData name="Matt Kayrish" userId="86b0ed96aac4a264" providerId="LiveId" clId="{1FCD28E5-E868-4621-BAE3-DA1201288C77}" dt="2020-03-28T20:33:53.008" v="21131" actId="478"/>
          <ac:spMkLst>
            <pc:docMk/>
            <pc:sldMk cId="2547346758" sldId="856"/>
            <ac:spMk id="17" creationId="{E07E2576-BB32-4207-AEEE-5A7EBC9EA2FC}"/>
          </ac:spMkLst>
        </pc:spChg>
        <pc:picChg chg="add del mod">
          <ac:chgData name="Matt Kayrish" userId="86b0ed96aac4a264" providerId="LiveId" clId="{1FCD28E5-E868-4621-BAE3-DA1201288C77}" dt="2020-03-28T20:33:46.915" v="21127" actId="478"/>
          <ac:picMkLst>
            <pc:docMk/>
            <pc:sldMk cId="2547346758" sldId="856"/>
            <ac:picMk id="3" creationId="{CCF760B6-2426-400F-B779-64E7F02ED1AF}"/>
          </ac:picMkLst>
        </pc:picChg>
        <pc:picChg chg="add del mod">
          <ac:chgData name="Matt Kayrish" userId="86b0ed96aac4a264" providerId="LiveId" clId="{1FCD28E5-E868-4621-BAE3-DA1201288C77}" dt="2020-03-28T20:33:50.052" v="21129" actId="478"/>
          <ac:picMkLst>
            <pc:docMk/>
            <pc:sldMk cId="2547346758" sldId="856"/>
            <ac:picMk id="4" creationId="{8E6EDFF5-6FE4-45F2-B319-42580E9CC1CE}"/>
          </ac:picMkLst>
        </pc:picChg>
        <pc:picChg chg="add del mod">
          <ac:chgData name="Matt Kayrish" userId="86b0ed96aac4a264" providerId="LiveId" clId="{1FCD28E5-E868-4621-BAE3-DA1201288C77}" dt="2020-03-16T02:58:45.234" v="15280" actId="478"/>
          <ac:picMkLst>
            <pc:docMk/>
            <pc:sldMk cId="2547346758" sldId="856"/>
            <ac:picMk id="5" creationId="{00389E65-1682-40AC-8DE2-261E9178FF94}"/>
          </ac:picMkLst>
        </pc:picChg>
        <pc:picChg chg="add mod ord">
          <ac:chgData name="Matt Kayrish" userId="86b0ed96aac4a264" providerId="LiveId" clId="{1FCD28E5-E868-4621-BAE3-DA1201288C77}" dt="2020-03-28T20:34:39.876" v="21136" actId="167"/>
          <ac:picMkLst>
            <pc:docMk/>
            <pc:sldMk cId="2547346758" sldId="856"/>
            <ac:picMk id="5" creationId="{7CAC17DA-FE08-4D3E-8186-F5007C940C62}"/>
          </ac:picMkLst>
        </pc:picChg>
        <pc:picChg chg="add mod ord">
          <ac:chgData name="Matt Kayrish" userId="86b0ed96aac4a264" providerId="LiveId" clId="{1FCD28E5-E868-4621-BAE3-DA1201288C77}" dt="2020-03-28T20:36:18.383" v="21183" actId="1037"/>
          <ac:picMkLst>
            <pc:docMk/>
            <pc:sldMk cId="2547346758" sldId="856"/>
            <ac:picMk id="6" creationId="{3FDB4B15-9CC5-4C76-B08B-639E7D270792}"/>
          </ac:picMkLst>
        </pc:picChg>
        <pc:picChg chg="add del mod">
          <ac:chgData name="Matt Kayrish" userId="86b0ed96aac4a264" providerId="LiveId" clId="{1FCD28E5-E868-4621-BAE3-DA1201288C77}" dt="2020-03-16T03:05:55.444" v="15517" actId="478"/>
          <ac:picMkLst>
            <pc:docMk/>
            <pc:sldMk cId="2547346758" sldId="856"/>
            <ac:picMk id="11" creationId="{26076143-9445-41D6-90B4-E982C78E1E11}"/>
          </ac:picMkLst>
        </pc:picChg>
        <pc:picChg chg="add del mod">
          <ac:chgData name="Matt Kayrish" userId="86b0ed96aac4a264" providerId="LiveId" clId="{1FCD28E5-E868-4621-BAE3-DA1201288C77}" dt="2020-03-28T20:33:51.130" v="21130" actId="478"/>
          <ac:picMkLst>
            <pc:docMk/>
            <pc:sldMk cId="2547346758" sldId="856"/>
            <ac:picMk id="18" creationId="{39BEA25D-E972-404C-9CAA-21F75BFE1A9C}"/>
          </ac:picMkLst>
        </pc:picChg>
        <pc:cxnChg chg="add del mod">
          <ac:chgData name="Matt Kayrish" userId="86b0ed96aac4a264" providerId="LiveId" clId="{1FCD28E5-E868-4621-BAE3-DA1201288C77}" dt="2020-03-16T02:58:48.694" v="15281" actId="478"/>
          <ac:cxnSpMkLst>
            <pc:docMk/>
            <pc:sldMk cId="2547346758" sldId="856"/>
            <ac:cxnSpMk id="9" creationId="{49588C8C-1DE8-4D2C-977C-2DC88ED5033D}"/>
          </ac:cxnSpMkLst>
        </pc:cxnChg>
        <pc:cxnChg chg="add mod">
          <ac:chgData name="Matt Kayrish" userId="86b0ed96aac4a264" providerId="LiveId" clId="{1FCD28E5-E868-4621-BAE3-DA1201288C77}" dt="2020-03-28T20:34:36.754" v="21135" actId="1076"/>
          <ac:cxnSpMkLst>
            <pc:docMk/>
            <pc:sldMk cId="2547346758" sldId="856"/>
            <ac:cxnSpMk id="10" creationId="{77D678CB-EF79-49B6-91A6-D89C22C77724}"/>
          </ac:cxnSpMkLst>
        </pc:cxnChg>
        <pc:cxnChg chg="add del mod">
          <ac:chgData name="Matt Kayrish" userId="86b0ed96aac4a264" providerId="LiveId" clId="{1FCD28E5-E868-4621-BAE3-DA1201288C77}" dt="2020-03-28T20:33:49.044" v="21128" actId="478"/>
          <ac:cxnSpMkLst>
            <pc:docMk/>
            <pc:sldMk cId="2547346758" sldId="856"/>
            <ac:cxnSpMk id="12" creationId="{4FEB8C77-7B13-477A-B0B7-26DD28A027BB}"/>
          </ac:cxnSpMkLst>
        </pc:cxnChg>
        <pc:cxnChg chg="add mod">
          <ac:chgData name="Matt Kayrish" userId="86b0ed96aac4a264" providerId="LiveId" clId="{1FCD28E5-E868-4621-BAE3-DA1201288C77}" dt="2020-03-28T20:37:38.289" v="21250" actId="11529"/>
          <ac:cxnSpMkLst>
            <pc:docMk/>
            <pc:sldMk cId="2547346758" sldId="856"/>
            <ac:cxnSpMk id="13" creationId="{76FDD4B4-643F-4BD1-8C52-5C35EBA0F22B}"/>
          </ac:cxnSpMkLst>
        </pc:cxnChg>
        <pc:cxnChg chg="add del">
          <ac:chgData name="Matt Kayrish" userId="86b0ed96aac4a264" providerId="LiveId" clId="{1FCD28E5-E868-4621-BAE3-DA1201288C77}" dt="2020-03-16T03:01:02.721" v="15292" actId="478"/>
          <ac:cxnSpMkLst>
            <pc:docMk/>
            <pc:sldMk cId="2547346758" sldId="856"/>
            <ac:cxnSpMk id="16" creationId="{2F1AAF34-E8AA-4B35-B3EB-FFE50B2BEDBD}"/>
          </ac:cxnSpMkLst>
        </pc:cxnChg>
      </pc:sldChg>
      <pc:sldChg chg="addSp delSp modSp add ord">
        <pc:chgData name="Matt Kayrish" userId="86b0ed96aac4a264" providerId="LiveId" clId="{1FCD28E5-E868-4621-BAE3-DA1201288C77}" dt="2020-03-28T21:12:16.404" v="21776"/>
        <pc:sldMkLst>
          <pc:docMk/>
          <pc:sldMk cId="572711969" sldId="857"/>
        </pc:sldMkLst>
        <pc:spChg chg="add mod">
          <ac:chgData name="Matt Kayrish" userId="86b0ed96aac4a264" providerId="LiveId" clId="{1FCD28E5-E868-4621-BAE3-DA1201288C77}" dt="2020-03-28T21:11:03.422" v="21768" actId="1076"/>
          <ac:spMkLst>
            <pc:docMk/>
            <pc:sldMk cId="572711969" sldId="857"/>
            <ac:spMk id="12" creationId="{AD587DE6-AE30-4C72-8ECA-C2E21CAB31F3}"/>
          </ac:spMkLst>
        </pc:spChg>
        <pc:spChg chg="add del mod">
          <ac:chgData name="Matt Kayrish" userId="86b0ed96aac4a264" providerId="LiveId" clId="{1FCD28E5-E868-4621-BAE3-DA1201288C77}" dt="2020-03-28T21:09:44.748" v="21643" actId="1076"/>
          <ac:spMkLst>
            <pc:docMk/>
            <pc:sldMk cId="572711969" sldId="857"/>
            <ac:spMk id="13" creationId="{1AC3D96C-7DCE-4304-A379-F6CFD9C15858}"/>
          </ac:spMkLst>
        </pc:spChg>
        <pc:picChg chg="add mod ord">
          <ac:chgData name="Matt Kayrish" userId="86b0ed96aac4a264" providerId="LiveId" clId="{1FCD28E5-E868-4621-BAE3-DA1201288C77}" dt="2020-03-28T21:09:40.543" v="21642" actId="167"/>
          <ac:picMkLst>
            <pc:docMk/>
            <pc:sldMk cId="572711969" sldId="857"/>
            <ac:picMk id="3" creationId="{BFFCD545-CE39-426E-B946-1BA70261E6F8}"/>
          </ac:picMkLst>
        </pc:picChg>
        <pc:picChg chg="del">
          <ac:chgData name="Matt Kayrish" userId="86b0ed96aac4a264" providerId="LiveId" clId="{1FCD28E5-E868-4621-BAE3-DA1201288C77}" dt="2020-03-16T03:10:11.434" v="15532" actId="478"/>
          <ac:picMkLst>
            <pc:docMk/>
            <pc:sldMk cId="572711969" sldId="857"/>
            <ac:picMk id="3" creationId="{CCF760B6-2426-400F-B779-64E7F02ED1AF}"/>
          </ac:picMkLst>
        </pc:picChg>
        <pc:picChg chg="add mod">
          <ac:chgData name="Matt Kayrish" userId="86b0ed96aac4a264" providerId="LiveId" clId="{1FCD28E5-E868-4621-BAE3-DA1201288C77}" dt="2020-03-28T21:10:38.890" v="21645" actId="1076"/>
          <ac:picMkLst>
            <pc:docMk/>
            <pc:sldMk cId="572711969" sldId="857"/>
            <ac:picMk id="4" creationId="{3C3D8154-D53A-4EEB-8BEC-117F1FA13731}"/>
          </ac:picMkLst>
        </pc:picChg>
        <pc:picChg chg="del">
          <ac:chgData name="Matt Kayrish" userId="86b0ed96aac4a264" providerId="LiveId" clId="{1FCD28E5-E868-4621-BAE3-DA1201288C77}" dt="2020-03-16T03:10:17.270" v="15534" actId="478"/>
          <ac:picMkLst>
            <pc:docMk/>
            <pc:sldMk cId="572711969" sldId="857"/>
            <ac:picMk id="4" creationId="{8E6EDFF5-6FE4-45F2-B319-42580E9CC1CE}"/>
          </ac:picMkLst>
        </pc:picChg>
        <pc:picChg chg="del mod">
          <ac:chgData name="Matt Kayrish" userId="86b0ed96aac4a264" providerId="LiveId" clId="{1FCD28E5-E868-4621-BAE3-DA1201288C77}" dt="2020-03-16T03:12:13.369" v="15569" actId="478"/>
          <ac:picMkLst>
            <pc:docMk/>
            <pc:sldMk cId="572711969" sldId="857"/>
            <ac:picMk id="5" creationId="{00389E65-1682-40AC-8DE2-261E9178FF94}"/>
          </ac:picMkLst>
        </pc:picChg>
        <pc:picChg chg="add mod">
          <ac:chgData name="Matt Kayrish" userId="86b0ed96aac4a264" providerId="LiveId" clId="{1FCD28E5-E868-4621-BAE3-DA1201288C77}" dt="2020-03-16T03:10:58.214" v="15539" actId="14100"/>
          <ac:picMkLst>
            <pc:docMk/>
            <pc:sldMk cId="572711969" sldId="857"/>
            <ac:picMk id="6" creationId="{3F032F92-F252-4B37-B046-8E0CCA81E6D3}"/>
          </ac:picMkLst>
        </pc:picChg>
        <pc:picChg chg="add del mod">
          <ac:chgData name="Matt Kayrish" userId="86b0ed96aac4a264" providerId="LiveId" clId="{1FCD28E5-E868-4621-BAE3-DA1201288C77}" dt="2020-03-28T21:08:59.353" v="21638" actId="478"/>
          <ac:picMkLst>
            <pc:docMk/>
            <pc:sldMk cId="572711969" sldId="857"/>
            <ac:picMk id="14" creationId="{EBE219FD-AEBF-466F-B423-F878B98D583B}"/>
          </ac:picMkLst>
        </pc:picChg>
        <pc:picChg chg="add del mod ord">
          <ac:chgData name="Matt Kayrish" userId="86b0ed96aac4a264" providerId="LiveId" clId="{1FCD28E5-E868-4621-BAE3-DA1201288C77}" dt="2020-03-28T21:08:57.146" v="21637" actId="478"/>
          <ac:picMkLst>
            <pc:docMk/>
            <pc:sldMk cId="572711969" sldId="857"/>
            <ac:picMk id="16" creationId="{0D7FFA39-8146-4712-AE49-DB077C9AF0F0}"/>
          </ac:picMkLst>
        </pc:picChg>
        <pc:cxnChg chg="mod">
          <ac:chgData name="Matt Kayrish" userId="86b0ed96aac4a264" providerId="LiveId" clId="{1FCD28E5-E868-4621-BAE3-DA1201288C77}" dt="2020-03-16T03:11:11.864" v="15563" actId="1038"/>
          <ac:cxnSpMkLst>
            <pc:docMk/>
            <pc:sldMk cId="572711969" sldId="857"/>
            <ac:cxnSpMk id="9" creationId="{49588C8C-1DE8-4D2C-977C-2DC88ED5033D}"/>
          </ac:cxnSpMkLst>
        </pc:cxnChg>
        <pc:cxnChg chg="add del mod">
          <ac:chgData name="Matt Kayrish" userId="86b0ed96aac4a264" providerId="LiveId" clId="{1FCD28E5-E868-4621-BAE3-DA1201288C77}" dt="2020-03-16T03:11:43.766" v="15568" actId="478"/>
          <ac:cxnSpMkLst>
            <pc:docMk/>
            <pc:sldMk cId="572711969" sldId="857"/>
            <ac:cxnSpMk id="12" creationId="{CF2F02A4-A508-4707-9DEA-BA1C4243712F}"/>
          </ac:cxnSpMkLst>
        </pc:cxnChg>
      </pc:sldChg>
      <pc:sldChg chg="addSp delSp modSp add ord">
        <pc:chgData name="Matt Kayrish" userId="86b0ed96aac4a264" providerId="LiveId" clId="{1FCD28E5-E868-4621-BAE3-DA1201288C77}" dt="2020-03-28T20:42:41.811" v="21269" actId="1076"/>
        <pc:sldMkLst>
          <pc:docMk/>
          <pc:sldMk cId="2984327254" sldId="858"/>
        </pc:sldMkLst>
        <pc:spChg chg="mod">
          <ac:chgData name="Matt Kayrish" userId="86b0ed96aac4a264" providerId="LiveId" clId="{1FCD28E5-E868-4621-BAE3-DA1201288C77}" dt="2020-03-16T03:08:41.538" v="15522" actId="1076"/>
          <ac:spMkLst>
            <pc:docMk/>
            <pc:sldMk cId="2984327254" sldId="858"/>
            <ac:spMk id="17" creationId="{E07E2576-BB32-4207-AEEE-5A7EBC9EA2FC}"/>
          </ac:spMkLst>
        </pc:spChg>
        <pc:picChg chg="add mod">
          <ac:chgData name="Matt Kayrish" userId="86b0ed96aac4a264" providerId="LiveId" clId="{1FCD28E5-E868-4621-BAE3-DA1201288C77}" dt="2020-03-28T20:42:41.811" v="21269" actId="1076"/>
          <ac:picMkLst>
            <pc:docMk/>
            <pc:sldMk cId="2984327254" sldId="858"/>
            <ac:picMk id="3" creationId="{1B4D7750-A366-4CB0-AB30-E489D17995A1}"/>
          </ac:picMkLst>
        </pc:picChg>
        <pc:picChg chg="del">
          <ac:chgData name="Matt Kayrish" userId="86b0ed96aac4a264" providerId="LiveId" clId="{1FCD28E5-E868-4621-BAE3-DA1201288C77}" dt="2020-03-16T03:02:30.711" v="15489" actId="478"/>
          <ac:picMkLst>
            <pc:docMk/>
            <pc:sldMk cId="2984327254" sldId="858"/>
            <ac:picMk id="3" creationId="{CCF760B6-2426-400F-B779-64E7F02ED1AF}"/>
          </ac:picMkLst>
        </pc:picChg>
        <pc:picChg chg="del mod">
          <ac:chgData name="Matt Kayrish" userId="86b0ed96aac4a264" providerId="LiveId" clId="{1FCD28E5-E868-4621-BAE3-DA1201288C77}" dt="2020-03-16T03:03:19.642" v="15494" actId="478"/>
          <ac:picMkLst>
            <pc:docMk/>
            <pc:sldMk cId="2984327254" sldId="858"/>
            <ac:picMk id="4" creationId="{8E6EDFF5-6FE4-45F2-B319-42580E9CC1CE}"/>
          </ac:picMkLst>
        </pc:picChg>
        <pc:picChg chg="add del mod">
          <ac:chgData name="Matt Kayrish" userId="86b0ed96aac4a264" providerId="LiveId" clId="{1FCD28E5-E868-4621-BAE3-DA1201288C77}" dt="2020-03-16T03:08:46.319" v="15524" actId="478"/>
          <ac:picMkLst>
            <pc:docMk/>
            <pc:sldMk cId="2984327254" sldId="858"/>
            <ac:picMk id="5" creationId="{DE56C61C-2621-478D-8091-AD5868CE409F}"/>
          </ac:picMkLst>
        </pc:picChg>
        <pc:picChg chg="add del mod">
          <ac:chgData name="Matt Kayrish" userId="86b0ed96aac4a264" providerId="LiveId" clId="{1FCD28E5-E868-4621-BAE3-DA1201288C77}" dt="2020-03-28T20:42:37.888" v="21267" actId="478"/>
          <ac:picMkLst>
            <pc:docMk/>
            <pc:sldMk cId="2984327254" sldId="858"/>
            <ac:picMk id="6" creationId="{D50FE386-E44B-4874-8A02-CC237AB58E0D}"/>
          </ac:picMkLst>
        </pc:picChg>
        <pc:picChg chg="add mod">
          <ac:chgData name="Matt Kayrish" userId="86b0ed96aac4a264" providerId="LiveId" clId="{1FCD28E5-E868-4621-BAE3-DA1201288C77}" dt="2020-03-16T03:09:27.187" v="15527" actId="14100"/>
          <ac:picMkLst>
            <pc:docMk/>
            <pc:sldMk cId="2984327254" sldId="858"/>
            <ac:picMk id="9" creationId="{1E8154F9-6674-488C-9182-92EFB6B03DBF}"/>
          </ac:picMkLst>
        </pc:picChg>
        <pc:picChg chg="del">
          <ac:chgData name="Matt Kayrish" userId="86b0ed96aac4a264" providerId="LiveId" clId="{1FCD28E5-E868-4621-BAE3-DA1201288C77}" dt="2020-03-16T03:02:32.738" v="15491" actId="478"/>
          <ac:picMkLst>
            <pc:docMk/>
            <pc:sldMk cId="2984327254" sldId="858"/>
            <ac:picMk id="11" creationId="{26076143-9445-41D6-90B4-E982C78E1E11}"/>
          </ac:picMkLst>
        </pc:picChg>
        <pc:cxnChg chg="del">
          <ac:chgData name="Matt Kayrish" userId="86b0ed96aac4a264" providerId="LiveId" clId="{1FCD28E5-E868-4621-BAE3-DA1201288C77}" dt="2020-03-16T03:02:29.627" v="15488" actId="478"/>
          <ac:cxnSpMkLst>
            <pc:docMk/>
            <pc:sldMk cId="2984327254" sldId="858"/>
            <ac:cxnSpMk id="10" creationId="{77D678CB-EF79-49B6-91A6-D89C22C77724}"/>
          </ac:cxnSpMkLst>
        </pc:cxnChg>
        <pc:cxnChg chg="del">
          <ac:chgData name="Matt Kayrish" userId="86b0ed96aac4a264" providerId="LiveId" clId="{1FCD28E5-E868-4621-BAE3-DA1201288C77}" dt="2020-03-16T03:02:32.028" v="15490" actId="478"/>
          <ac:cxnSpMkLst>
            <pc:docMk/>
            <pc:sldMk cId="2984327254" sldId="858"/>
            <ac:cxnSpMk id="12" creationId="{4FEB8C77-7B13-477A-B0B7-26DD28A027BB}"/>
          </ac:cxnSpMkLst>
        </pc:cxnChg>
        <pc:cxnChg chg="add mod">
          <ac:chgData name="Matt Kayrish" userId="86b0ed96aac4a264" providerId="LiveId" clId="{1FCD28E5-E868-4621-BAE3-DA1201288C77}" dt="2020-03-16T03:09:44.387" v="15531" actId="14100"/>
          <ac:cxnSpMkLst>
            <pc:docMk/>
            <pc:sldMk cId="2984327254" sldId="858"/>
            <ac:cxnSpMk id="14" creationId="{A6DA05C8-8FEB-468A-8948-DA674EFD04E2}"/>
          </ac:cxnSpMkLst>
        </pc:cxnChg>
      </pc:sldChg>
      <pc:sldChg chg="addSp delSp modSp add del ord">
        <pc:chgData name="Matt Kayrish" userId="86b0ed96aac4a264" providerId="LiveId" clId="{1FCD28E5-E868-4621-BAE3-DA1201288C77}" dt="2020-03-28T21:14:19.150" v="21777" actId="47"/>
        <pc:sldMkLst>
          <pc:docMk/>
          <pc:sldMk cId="2027397050" sldId="859"/>
        </pc:sldMkLst>
        <pc:spChg chg="mod ord">
          <ac:chgData name="Matt Kayrish" userId="86b0ed96aac4a264" providerId="LiveId" clId="{1FCD28E5-E868-4621-BAE3-DA1201288C77}" dt="2020-03-16T03:20:37.016" v="15863" actId="6549"/>
          <ac:spMkLst>
            <pc:docMk/>
            <pc:sldMk cId="2027397050" sldId="859"/>
            <ac:spMk id="17" creationId="{E07E2576-BB32-4207-AEEE-5A7EBC9EA2FC}"/>
          </ac:spMkLst>
        </pc:spChg>
        <pc:picChg chg="del">
          <ac:chgData name="Matt Kayrish" userId="86b0ed96aac4a264" providerId="LiveId" clId="{1FCD28E5-E868-4621-BAE3-DA1201288C77}" dt="2020-03-16T03:13:00.156" v="15578" actId="478"/>
          <ac:picMkLst>
            <pc:docMk/>
            <pc:sldMk cId="2027397050" sldId="859"/>
            <ac:picMk id="3" creationId="{CCF760B6-2426-400F-B779-64E7F02ED1AF}"/>
          </ac:picMkLst>
        </pc:picChg>
        <pc:picChg chg="del">
          <ac:chgData name="Matt Kayrish" userId="86b0ed96aac4a264" providerId="LiveId" clId="{1FCD28E5-E868-4621-BAE3-DA1201288C77}" dt="2020-03-16T03:13:55.428" v="15583" actId="478"/>
          <ac:picMkLst>
            <pc:docMk/>
            <pc:sldMk cId="2027397050" sldId="859"/>
            <ac:picMk id="4" creationId="{8E6EDFF5-6FE4-45F2-B319-42580E9CC1CE}"/>
          </ac:picMkLst>
        </pc:picChg>
        <pc:picChg chg="add mod">
          <ac:chgData name="Matt Kayrish" userId="86b0ed96aac4a264" providerId="LiveId" clId="{1FCD28E5-E868-4621-BAE3-DA1201288C77}" dt="2020-03-16T03:13:48.506" v="15581" actId="14100"/>
          <ac:picMkLst>
            <pc:docMk/>
            <pc:sldMk cId="2027397050" sldId="859"/>
            <ac:picMk id="5" creationId="{8D081D83-EA86-48FD-90B2-1EFB3240847A}"/>
          </ac:picMkLst>
        </pc:picChg>
        <pc:picChg chg="add mod">
          <ac:chgData name="Matt Kayrish" userId="86b0ed96aac4a264" providerId="LiveId" clId="{1FCD28E5-E868-4621-BAE3-DA1201288C77}" dt="2020-03-16T03:15:51.413" v="15591" actId="14100"/>
          <ac:picMkLst>
            <pc:docMk/>
            <pc:sldMk cId="2027397050" sldId="859"/>
            <ac:picMk id="9" creationId="{C8FC801A-A114-4A51-B14D-4AE06F673265}"/>
          </ac:picMkLst>
        </pc:picChg>
        <pc:picChg chg="add mod">
          <ac:chgData name="Matt Kayrish" userId="86b0ed96aac4a264" providerId="LiveId" clId="{1FCD28E5-E868-4621-BAE3-DA1201288C77}" dt="2020-03-16T03:17:20.236" v="15596" actId="1076"/>
          <ac:picMkLst>
            <pc:docMk/>
            <pc:sldMk cId="2027397050" sldId="859"/>
            <ac:picMk id="14" creationId="{B1902169-F387-4270-927B-1CA81E2D2CFB}"/>
          </ac:picMkLst>
        </pc:picChg>
        <pc:picChg chg="add mod">
          <ac:chgData name="Matt Kayrish" userId="86b0ed96aac4a264" providerId="LiveId" clId="{1FCD28E5-E868-4621-BAE3-DA1201288C77}" dt="2020-03-16T03:19:42.635" v="15639" actId="1076"/>
          <ac:picMkLst>
            <pc:docMk/>
            <pc:sldMk cId="2027397050" sldId="859"/>
            <ac:picMk id="15" creationId="{8C850A72-D614-4048-970F-C0C9A99E611A}"/>
          </ac:picMkLst>
        </pc:picChg>
        <pc:picChg chg="add mod">
          <ac:chgData name="Matt Kayrish" userId="86b0ed96aac4a264" providerId="LiveId" clId="{1FCD28E5-E868-4621-BAE3-DA1201288C77}" dt="2020-03-16T03:19:48.088" v="15640" actId="1076"/>
          <ac:picMkLst>
            <pc:docMk/>
            <pc:sldMk cId="2027397050" sldId="859"/>
            <ac:picMk id="16" creationId="{0512D3CE-8190-4BDA-A662-4FC20265BF43}"/>
          </ac:picMkLst>
        </pc:picChg>
        <pc:picChg chg="del">
          <ac:chgData name="Matt Kayrish" userId="86b0ed96aac4a264" providerId="LiveId" clId="{1FCD28E5-E868-4621-BAE3-DA1201288C77}" dt="2020-03-16T03:14:01.037" v="15585" actId="478"/>
          <ac:picMkLst>
            <pc:docMk/>
            <pc:sldMk cId="2027397050" sldId="859"/>
            <ac:picMk id="18" creationId="{39BEA25D-E972-404C-9CAA-21F75BFE1A9C}"/>
          </ac:picMkLst>
        </pc:picChg>
        <pc:cxnChg chg="ord">
          <ac:chgData name="Matt Kayrish" userId="86b0ed96aac4a264" providerId="LiveId" clId="{1FCD28E5-E868-4621-BAE3-DA1201288C77}" dt="2020-03-16T03:13:53.651" v="15582" actId="166"/>
          <ac:cxnSpMkLst>
            <pc:docMk/>
            <pc:sldMk cId="2027397050" sldId="859"/>
            <ac:cxnSpMk id="10" creationId="{77D678CB-EF79-49B6-91A6-D89C22C77724}"/>
          </ac:cxnSpMkLst>
        </pc:cxnChg>
        <pc:cxnChg chg="mod ord">
          <ac:chgData name="Matt Kayrish" userId="86b0ed96aac4a264" providerId="LiveId" clId="{1FCD28E5-E868-4621-BAE3-DA1201288C77}" dt="2020-03-16T03:16:11.415" v="15594" actId="14100"/>
          <ac:cxnSpMkLst>
            <pc:docMk/>
            <pc:sldMk cId="2027397050" sldId="859"/>
            <ac:cxnSpMk id="12" creationId="{4FEB8C77-7B13-477A-B0B7-26DD28A027BB}"/>
          </ac:cxnSpMkLst>
        </pc:cxnChg>
        <pc:cxnChg chg="add mod">
          <ac:chgData name="Matt Kayrish" userId="86b0ed96aac4a264" providerId="LiveId" clId="{1FCD28E5-E868-4621-BAE3-DA1201288C77}" dt="2020-03-16T03:20:49.862" v="15866" actId="14100"/>
          <ac:cxnSpMkLst>
            <pc:docMk/>
            <pc:sldMk cId="2027397050" sldId="859"/>
            <ac:cxnSpMk id="19" creationId="{1E226166-E772-43F6-AADB-6AC027B264B9}"/>
          </ac:cxnSpMkLst>
        </pc:cxnChg>
        <pc:cxnChg chg="add mod">
          <ac:chgData name="Matt Kayrish" userId="86b0ed96aac4a264" providerId="LiveId" clId="{1FCD28E5-E868-4621-BAE3-DA1201288C77}" dt="2020-03-16T03:20:59.830" v="15869" actId="14100"/>
          <ac:cxnSpMkLst>
            <pc:docMk/>
            <pc:sldMk cId="2027397050" sldId="859"/>
            <ac:cxnSpMk id="22" creationId="{48088A8C-978A-4CA1-9AAF-0348A224BC01}"/>
          </ac:cxnSpMkLst>
        </pc:cxnChg>
      </pc:sldChg>
      <pc:sldChg chg="addSp delSp modSp add del">
        <pc:chgData name="Matt Kayrish" userId="86b0ed96aac4a264" providerId="LiveId" clId="{1FCD28E5-E868-4621-BAE3-DA1201288C77}" dt="2020-03-28T21:14:20.814" v="21778" actId="47"/>
        <pc:sldMkLst>
          <pc:docMk/>
          <pc:sldMk cId="2300274652" sldId="860"/>
        </pc:sldMkLst>
        <pc:spChg chg="mod">
          <ac:chgData name="Matt Kayrish" userId="86b0ed96aac4a264" providerId="LiveId" clId="{1FCD28E5-E868-4621-BAE3-DA1201288C77}" dt="2020-03-16T03:23:50.771" v="16082" actId="1076"/>
          <ac:spMkLst>
            <pc:docMk/>
            <pc:sldMk cId="2300274652" sldId="860"/>
            <ac:spMk id="17" creationId="{E07E2576-BB32-4207-AEEE-5A7EBC9EA2FC}"/>
          </ac:spMkLst>
        </pc:spChg>
        <pc:picChg chg="add mod">
          <ac:chgData name="Matt Kayrish" userId="86b0ed96aac4a264" providerId="LiveId" clId="{1FCD28E5-E868-4621-BAE3-DA1201288C77}" dt="2020-03-16T03:22:04.770" v="15881" actId="1076"/>
          <ac:picMkLst>
            <pc:docMk/>
            <pc:sldMk cId="2300274652" sldId="860"/>
            <ac:picMk id="3" creationId="{C0EA271A-2621-4334-BF9A-6D422FFEC015}"/>
          </ac:picMkLst>
        </pc:picChg>
        <pc:picChg chg="del">
          <ac:chgData name="Matt Kayrish" userId="86b0ed96aac4a264" providerId="LiveId" clId="{1FCD28E5-E868-4621-BAE3-DA1201288C77}" dt="2020-03-16T03:21:20.606" v="15871" actId="478"/>
          <ac:picMkLst>
            <pc:docMk/>
            <pc:sldMk cId="2300274652" sldId="860"/>
            <ac:picMk id="5" creationId="{8D081D83-EA86-48FD-90B2-1EFB3240847A}"/>
          </ac:picMkLst>
        </pc:picChg>
        <pc:picChg chg="add del">
          <ac:chgData name="Matt Kayrish" userId="86b0ed96aac4a264" providerId="LiveId" clId="{1FCD28E5-E868-4621-BAE3-DA1201288C77}" dt="2020-03-16T03:21:27.044" v="15874" actId="478"/>
          <ac:picMkLst>
            <pc:docMk/>
            <pc:sldMk cId="2300274652" sldId="860"/>
            <ac:picMk id="9" creationId="{C8FC801A-A114-4A51-B14D-4AE06F673265}"/>
          </ac:picMkLst>
        </pc:picChg>
        <pc:picChg chg="add mod">
          <ac:chgData name="Matt Kayrish" userId="86b0ed96aac4a264" providerId="LiveId" clId="{1FCD28E5-E868-4621-BAE3-DA1201288C77}" dt="2020-03-16T03:23:47.888" v="16081" actId="1076"/>
          <ac:picMkLst>
            <pc:docMk/>
            <pc:sldMk cId="2300274652" sldId="860"/>
            <ac:picMk id="11" creationId="{BCC2F857-ABE7-4BF7-B6C2-8A512F4C375C}"/>
          </ac:picMkLst>
        </pc:picChg>
        <pc:picChg chg="del">
          <ac:chgData name="Matt Kayrish" userId="86b0ed96aac4a264" providerId="LiveId" clId="{1FCD28E5-E868-4621-BAE3-DA1201288C77}" dt="2020-03-16T03:21:59.595" v="15879" actId="478"/>
          <ac:picMkLst>
            <pc:docMk/>
            <pc:sldMk cId="2300274652" sldId="860"/>
            <ac:picMk id="14" creationId="{B1902169-F387-4270-927B-1CA81E2D2CFB}"/>
          </ac:picMkLst>
        </pc:picChg>
        <pc:picChg chg="del">
          <ac:chgData name="Matt Kayrish" userId="86b0ed96aac4a264" providerId="LiveId" clId="{1FCD28E5-E868-4621-BAE3-DA1201288C77}" dt="2020-03-16T03:22:11.709" v="15883" actId="478"/>
          <ac:picMkLst>
            <pc:docMk/>
            <pc:sldMk cId="2300274652" sldId="860"/>
            <ac:picMk id="15" creationId="{8C850A72-D614-4048-970F-C0C9A99E611A}"/>
          </ac:picMkLst>
        </pc:picChg>
        <pc:picChg chg="del">
          <ac:chgData name="Matt Kayrish" userId="86b0ed96aac4a264" providerId="LiveId" clId="{1FCD28E5-E868-4621-BAE3-DA1201288C77}" dt="2020-03-16T03:22:12.387" v="15884" actId="478"/>
          <ac:picMkLst>
            <pc:docMk/>
            <pc:sldMk cId="2300274652" sldId="860"/>
            <ac:picMk id="16" creationId="{0512D3CE-8190-4BDA-A662-4FC20265BF43}"/>
          </ac:picMkLst>
        </pc:picChg>
        <pc:cxnChg chg="del">
          <ac:chgData name="Matt Kayrish" userId="86b0ed96aac4a264" providerId="LiveId" clId="{1FCD28E5-E868-4621-BAE3-DA1201288C77}" dt="2020-03-16T03:21:54.444" v="15876" actId="478"/>
          <ac:cxnSpMkLst>
            <pc:docMk/>
            <pc:sldMk cId="2300274652" sldId="860"/>
            <ac:cxnSpMk id="10" creationId="{77D678CB-EF79-49B6-91A6-D89C22C77724}"/>
          </ac:cxnSpMkLst>
        </pc:cxnChg>
        <pc:cxnChg chg="del">
          <ac:chgData name="Matt Kayrish" userId="86b0ed96aac4a264" providerId="LiveId" clId="{1FCD28E5-E868-4621-BAE3-DA1201288C77}" dt="2020-03-16T03:21:58.531" v="15878" actId="478"/>
          <ac:cxnSpMkLst>
            <pc:docMk/>
            <pc:sldMk cId="2300274652" sldId="860"/>
            <ac:cxnSpMk id="12" creationId="{4FEB8C77-7B13-477A-B0B7-26DD28A027BB}"/>
          </ac:cxnSpMkLst>
        </pc:cxnChg>
        <pc:cxnChg chg="del">
          <ac:chgData name="Matt Kayrish" userId="86b0ed96aac4a264" providerId="LiveId" clId="{1FCD28E5-E868-4621-BAE3-DA1201288C77}" dt="2020-03-16T03:22:10.617" v="15882" actId="478"/>
          <ac:cxnSpMkLst>
            <pc:docMk/>
            <pc:sldMk cId="2300274652" sldId="860"/>
            <ac:cxnSpMk id="19" creationId="{1E226166-E772-43F6-AADB-6AC027B264B9}"/>
          </ac:cxnSpMkLst>
        </pc:cxnChg>
        <pc:cxnChg chg="mod ord">
          <ac:chgData name="Matt Kayrish" userId="86b0ed96aac4a264" providerId="LiveId" clId="{1FCD28E5-E868-4621-BAE3-DA1201288C77}" dt="2020-03-16T03:22:30.306" v="15889" actId="14100"/>
          <ac:cxnSpMkLst>
            <pc:docMk/>
            <pc:sldMk cId="2300274652" sldId="860"/>
            <ac:cxnSpMk id="22" creationId="{48088A8C-978A-4CA1-9AAF-0348A224BC01}"/>
          </ac:cxnSpMkLst>
        </pc:cxnChg>
      </pc:sldChg>
      <pc:sldChg chg="addSp delSp modSp add del">
        <pc:chgData name="Matt Kayrish" userId="86b0ed96aac4a264" providerId="LiveId" clId="{1FCD28E5-E868-4621-BAE3-DA1201288C77}" dt="2020-03-28T21:41:34.020" v="22746" actId="1076"/>
        <pc:sldMkLst>
          <pc:docMk/>
          <pc:sldMk cId="501847815" sldId="861"/>
        </pc:sldMkLst>
        <pc:spChg chg="mod">
          <ac:chgData name="Matt Kayrish" userId="86b0ed96aac4a264" providerId="LiveId" clId="{1FCD28E5-E868-4621-BAE3-DA1201288C77}" dt="2020-03-28T21:19:42.559" v="21984" actId="14100"/>
          <ac:spMkLst>
            <pc:docMk/>
            <pc:sldMk cId="501847815" sldId="861"/>
            <ac:spMk id="2" creationId="{00000000-0000-0000-0000-000000000000}"/>
          </ac:spMkLst>
        </pc:spChg>
        <pc:spChg chg="add mod">
          <ac:chgData name="Matt Kayrish" userId="86b0ed96aac4a264" providerId="LiveId" clId="{1FCD28E5-E868-4621-BAE3-DA1201288C77}" dt="2020-03-28T21:37:30.446" v="22109" actId="1076"/>
          <ac:spMkLst>
            <pc:docMk/>
            <pc:sldMk cId="501847815" sldId="861"/>
            <ac:spMk id="10" creationId="{AAA3EAB6-27ED-4F0B-8FEC-902254DB25BC}"/>
          </ac:spMkLst>
        </pc:spChg>
        <pc:spChg chg="add del mod">
          <ac:chgData name="Matt Kayrish" userId="86b0ed96aac4a264" providerId="LiveId" clId="{1FCD28E5-E868-4621-BAE3-DA1201288C77}" dt="2020-03-28T21:19:08.567" v="21786" actId="478"/>
          <ac:spMkLst>
            <pc:docMk/>
            <pc:sldMk cId="501847815" sldId="861"/>
            <ac:spMk id="13" creationId="{C65A5225-40FB-4240-8E58-1F6B40606B28}"/>
          </ac:spMkLst>
        </pc:spChg>
        <pc:spChg chg="add mod">
          <ac:chgData name="Matt Kayrish" userId="86b0ed96aac4a264" providerId="LiveId" clId="{1FCD28E5-E868-4621-BAE3-DA1201288C77}" dt="2020-03-28T21:41:34.020" v="22746" actId="1076"/>
          <ac:spMkLst>
            <pc:docMk/>
            <pc:sldMk cId="501847815" sldId="861"/>
            <ac:spMk id="17" creationId="{2CA1C1EF-C6DA-4528-A02A-50A711B61F2E}"/>
          </ac:spMkLst>
        </pc:spChg>
        <pc:spChg chg="del">
          <ac:chgData name="Matt Kayrish" userId="86b0ed96aac4a264" providerId="LiveId" clId="{1FCD28E5-E868-4621-BAE3-DA1201288C77}" dt="2020-03-16T03:24:15.779" v="16087" actId="478"/>
          <ac:spMkLst>
            <pc:docMk/>
            <pc:sldMk cId="501847815" sldId="861"/>
            <ac:spMk id="17" creationId="{E07E2576-BB32-4207-AEEE-5A7EBC9EA2FC}"/>
          </ac:spMkLst>
        </pc:spChg>
        <pc:picChg chg="add mod">
          <ac:chgData name="Matt Kayrish" userId="86b0ed96aac4a264" providerId="LiveId" clId="{1FCD28E5-E868-4621-BAE3-DA1201288C77}" dt="2020-03-28T21:33:59.819" v="22010" actId="14100"/>
          <ac:picMkLst>
            <pc:docMk/>
            <pc:sldMk cId="501847815" sldId="861"/>
            <ac:picMk id="3" creationId="{2CF33FAF-2544-4ACE-8D33-DAFB4E3CA846}"/>
          </ac:picMkLst>
        </pc:picChg>
        <pc:picChg chg="del">
          <ac:chgData name="Matt Kayrish" userId="86b0ed96aac4a264" providerId="LiveId" clId="{1FCD28E5-E868-4621-BAE3-DA1201288C77}" dt="2020-03-16T03:24:11.568" v="16084" actId="478"/>
          <ac:picMkLst>
            <pc:docMk/>
            <pc:sldMk cId="501847815" sldId="861"/>
            <ac:picMk id="3" creationId="{C0EA271A-2621-4334-BF9A-6D422FFEC015}"/>
          </ac:picMkLst>
        </pc:picChg>
        <pc:picChg chg="add del mod">
          <ac:chgData name="Matt Kayrish" userId="86b0ed96aac4a264" providerId="LiveId" clId="{1FCD28E5-E868-4621-BAE3-DA1201288C77}" dt="2020-03-28T21:19:03.050" v="21783" actId="478"/>
          <ac:picMkLst>
            <pc:docMk/>
            <pc:sldMk cId="501847815" sldId="861"/>
            <ac:picMk id="4" creationId="{3E9C992F-674B-4450-8DCF-42ADFADF155E}"/>
          </ac:picMkLst>
        </pc:picChg>
        <pc:picChg chg="add del mod">
          <ac:chgData name="Matt Kayrish" userId="86b0ed96aac4a264" providerId="LiveId" clId="{1FCD28E5-E868-4621-BAE3-DA1201288C77}" dt="2020-03-28T21:19:06.865" v="21785" actId="478"/>
          <ac:picMkLst>
            <pc:docMk/>
            <pc:sldMk cId="501847815" sldId="861"/>
            <ac:picMk id="5" creationId="{6DC4BA69-7497-4B62-B31C-14BDF1EC71BE}"/>
          </ac:picMkLst>
        </pc:picChg>
        <pc:picChg chg="add del mod">
          <ac:chgData name="Matt Kayrish" userId="86b0ed96aac4a264" providerId="LiveId" clId="{1FCD28E5-E868-4621-BAE3-DA1201288C77}" dt="2020-03-28T21:36:45.694" v="22014" actId="478"/>
          <ac:picMkLst>
            <pc:docMk/>
            <pc:sldMk cId="501847815" sldId="861"/>
            <ac:picMk id="6" creationId="{67FACB7A-488D-42F3-9624-1D9536C6D09C}"/>
          </ac:picMkLst>
        </pc:picChg>
        <pc:picChg chg="del">
          <ac:chgData name="Matt Kayrish" userId="86b0ed96aac4a264" providerId="LiveId" clId="{1FCD28E5-E868-4621-BAE3-DA1201288C77}" dt="2020-03-16T03:24:13.776" v="16086" actId="478"/>
          <ac:picMkLst>
            <pc:docMk/>
            <pc:sldMk cId="501847815" sldId="861"/>
            <ac:picMk id="11" creationId="{BCC2F857-ABE7-4BF7-B6C2-8A512F4C375C}"/>
          </ac:picMkLst>
        </pc:picChg>
        <pc:cxnChg chg="add del mod">
          <ac:chgData name="Matt Kayrish" userId="86b0ed96aac4a264" providerId="LiveId" clId="{1FCD28E5-E868-4621-BAE3-DA1201288C77}" dt="2020-03-28T21:19:05.708" v="21784" actId="478"/>
          <ac:cxnSpMkLst>
            <pc:docMk/>
            <pc:sldMk cId="501847815" sldId="861"/>
            <ac:cxnSpMk id="9" creationId="{5589BA25-4CC1-43FE-B75B-CE09A8001773}"/>
          </ac:cxnSpMkLst>
        </pc:cxnChg>
        <pc:cxnChg chg="add mod">
          <ac:chgData name="Matt Kayrish" userId="86b0ed96aac4a264" providerId="LiveId" clId="{1FCD28E5-E868-4621-BAE3-DA1201288C77}" dt="2020-03-28T21:37:45.847" v="22111" actId="208"/>
          <ac:cxnSpMkLst>
            <pc:docMk/>
            <pc:sldMk cId="501847815" sldId="861"/>
            <ac:cxnSpMk id="12" creationId="{A4F145B1-D531-449E-9483-ADBB750DDE0C}"/>
          </ac:cxnSpMkLst>
        </pc:cxnChg>
        <pc:cxnChg chg="add mod">
          <ac:chgData name="Matt Kayrish" userId="86b0ed96aac4a264" providerId="LiveId" clId="{1FCD28E5-E868-4621-BAE3-DA1201288C77}" dt="2020-03-28T21:37:56.693" v="22114" actId="14100"/>
          <ac:cxnSpMkLst>
            <pc:docMk/>
            <pc:sldMk cId="501847815" sldId="861"/>
            <ac:cxnSpMk id="14" creationId="{933248CF-935F-49F7-A267-4580FAD2AE63}"/>
          </ac:cxnSpMkLst>
        </pc:cxnChg>
        <pc:cxnChg chg="del">
          <ac:chgData name="Matt Kayrish" userId="86b0ed96aac4a264" providerId="LiveId" clId="{1FCD28E5-E868-4621-BAE3-DA1201288C77}" dt="2020-03-16T03:24:13.223" v="16085" actId="478"/>
          <ac:cxnSpMkLst>
            <pc:docMk/>
            <pc:sldMk cId="501847815" sldId="861"/>
            <ac:cxnSpMk id="22" creationId="{48088A8C-978A-4CA1-9AAF-0348A224BC01}"/>
          </ac:cxnSpMkLst>
        </pc:cxnChg>
      </pc:sldChg>
      <pc:sldChg chg="addSp delSp modSp add">
        <pc:chgData name="Matt Kayrish" userId="86b0ed96aac4a264" providerId="LiveId" clId="{1FCD28E5-E868-4621-BAE3-DA1201288C77}" dt="2020-03-28T21:45:32.094" v="23056" actId="1076"/>
        <pc:sldMkLst>
          <pc:docMk/>
          <pc:sldMk cId="1831397769" sldId="862"/>
        </pc:sldMkLst>
        <pc:spChg chg="mod">
          <ac:chgData name="Matt Kayrish" userId="86b0ed96aac4a264" providerId="LiveId" clId="{1FCD28E5-E868-4621-BAE3-DA1201288C77}" dt="2020-03-28T21:42:14.612" v="22798" actId="20577"/>
          <ac:spMkLst>
            <pc:docMk/>
            <pc:sldMk cId="1831397769" sldId="862"/>
            <ac:spMk id="2" creationId="{00000000-0000-0000-0000-000000000000}"/>
          </ac:spMkLst>
        </pc:spChg>
        <pc:spChg chg="add mod">
          <ac:chgData name="Matt Kayrish" userId="86b0ed96aac4a264" providerId="LiveId" clId="{1FCD28E5-E868-4621-BAE3-DA1201288C77}" dt="2020-03-28T21:44:00.141" v="22890" actId="6549"/>
          <ac:spMkLst>
            <pc:docMk/>
            <pc:sldMk cId="1831397769" sldId="862"/>
            <ac:spMk id="10" creationId="{AF18649C-C1C1-43E4-B711-0191253875EC}"/>
          </ac:spMkLst>
        </pc:spChg>
        <pc:spChg chg="del mod ord">
          <ac:chgData name="Matt Kayrish" userId="86b0ed96aac4a264" providerId="LiveId" clId="{1FCD28E5-E868-4621-BAE3-DA1201288C77}" dt="2020-03-28T21:40:43.733" v="22655" actId="478"/>
          <ac:spMkLst>
            <pc:docMk/>
            <pc:sldMk cId="1831397769" sldId="862"/>
            <ac:spMk id="13" creationId="{C65A5225-40FB-4240-8E58-1F6B40606B28}"/>
          </ac:spMkLst>
        </pc:spChg>
        <pc:spChg chg="add mod">
          <ac:chgData name="Matt Kayrish" userId="86b0ed96aac4a264" providerId="LiveId" clId="{1FCD28E5-E868-4621-BAE3-DA1201288C77}" dt="2020-03-28T21:44:30.872" v="22958" actId="20577"/>
          <ac:spMkLst>
            <pc:docMk/>
            <pc:sldMk cId="1831397769" sldId="862"/>
            <ac:spMk id="18" creationId="{6C2D33B9-64CB-401E-AFB1-B260996D26B2}"/>
          </ac:spMkLst>
        </pc:spChg>
        <pc:spChg chg="add mod">
          <ac:chgData name="Matt Kayrish" userId="86b0ed96aac4a264" providerId="LiveId" clId="{1FCD28E5-E868-4621-BAE3-DA1201288C77}" dt="2020-03-28T21:45:32.094" v="23056" actId="1076"/>
          <ac:spMkLst>
            <pc:docMk/>
            <pc:sldMk cId="1831397769" sldId="862"/>
            <ac:spMk id="19" creationId="{0E3D23E3-073C-405E-864A-C99A0AA2139C}"/>
          </ac:spMkLst>
        </pc:spChg>
        <pc:spChg chg="add mod">
          <ac:chgData name="Matt Kayrish" userId="86b0ed96aac4a264" providerId="LiveId" clId="{1FCD28E5-E868-4621-BAE3-DA1201288C77}" dt="2020-03-28T21:45:27.878" v="23055" actId="1037"/>
          <ac:spMkLst>
            <pc:docMk/>
            <pc:sldMk cId="1831397769" sldId="862"/>
            <ac:spMk id="20" creationId="{85055854-E78B-4BB9-90E7-AF34211EEDFE}"/>
          </ac:spMkLst>
        </pc:spChg>
        <pc:picChg chg="add del mod">
          <ac:chgData name="Matt Kayrish" userId="86b0ed96aac4a264" providerId="LiveId" clId="{1FCD28E5-E868-4621-BAE3-DA1201288C77}" dt="2020-03-28T21:40:40.732" v="22654" actId="478"/>
          <ac:picMkLst>
            <pc:docMk/>
            <pc:sldMk cId="1831397769" sldId="862"/>
            <ac:picMk id="3" creationId="{A4FFF1F9-7D38-4F96-9A93-3E8F6FBFD3B2}"/>
          </ac:picMkLst>
        </pc:picChg>
        <pc:picChg chg="del">
          <ac:chgData name="Matt Kayrish" userId="86b0ed96aac4a264" providerId="LiveId" clId="{1FCD28E5-E868-4621-BAE3-DA1201288C77}" dt="2020-03-16T03:32:32.579" v="16416" actId="478"/>
          <ac:picMkLst>
            <pc:docMk/>
            <pc:sldMk cId="1831397769" sldId="862"/>
            <ac:picMk id="4" creationId="{3E9C992F-674B-4450-8DCF-42ADFADF155E}"/>
          </ac:picMkLst>
        </pc:picChg>
        <pc:picChg chg="add mod">
          <ac:chgData name="Matt Kayrish" userId="86b0ed96aac4a264" providerId="LiveId" clId="{1FCD28E5-E868-4621-BAE3-DA1201288C77}" dt="2020-03-28T21:42:52.318" v="22801" actId="14100"/>
          <ac:picMkLst>
            <pc:docMk/>
            <pc:sldMk cId="1831397769" sldId="862"/>
            <ac:picMk id="4" creationId="{43379172-4DF2-4ED0-8953-5ACC39A0BA85}"/>
          </ac:picMkLst>
        </pc:picChg>
        <pc:picChg chg="del">
          <ac:chgData name="Matt Kayrish" userId="86b0ed96aac4a264" providerId="LiveId" clId="{1FCD28E5-E868-4621-BAE3-DA1201288C77}" dt="2020-03-16T03:30:50.263" v="16414" actId="478"/>
          <ac:picMkLst>
            <pc:docMk/>
            <pc:sldMk cId="1831397769" sldId="862"/>
            <ac:picMk id="5" creationId="{6DC4BA69-7497-4B62-B31C-14BDF1EC71BE}"/>
          </ac:picMkLst>
        </pc:picChg>
        <pc:picChg chg="add del mod">
          <ac:chgData name="Matt Kayrish" userId="86b0ed96aac4a264" providerId="LiveId" clId="{1FCD28E5-E868-4621-BAE3-DA1201288C77}" dt="2020-03-28T21:40:44.694" v="22656" actId="478"/>
          <ac:picMkLst>
            <pc:docMk/>
            <pc:sldMk cId="1831397769" sldId="862"/>
            <ac:picMk id="6" creationId="{B2E77D7B-0DAB-4E72-AF70-AC39BC4F3CE4}"/>
          </ac:picMkLst>
        </pc:picChg>
        <pc:cxnChg chg="del">
          <ac:chgData name="Matt Kayrish" userId="86b0ed96aac4a264" providerId="LiveId" clId="{1FCD28E5-E868-4621-BAE3-DA1201288C77}" dt="2020-03-16T03:30:51.624" v="16415" actId="478"/>
          <ac:cxnSpMkLst>
            <pc:docMk/>
            <pc:sldMk cId="1831397769" sldId="862"/>
            <ac:cxnSpMk id="9" creationId="{5589BA25-4CC1-43FE-B75B-CE09A8001773}"/>
          </ac:cxnSpMkLst>
        </pc:cxnChg>
        <pc:cxnChg chg="add del mod">
          <ac:chgData name="Matt Kayrish" userId="86b0ed96aac4a264" providerId="LiveId" clId="{1FCD28E5-E868-4621-BAE3-DA1201288C77}" dt="2020-03-28T21:40:46.015" v="22657" actId="478"/>
          <ac:cxnSpMkLst>
            <pc:docMk/>
            <pc:sldMk cId="1831397769" sldId="862"/>
            <ac:cxnSpMk id="11" creationId="{812C0727-899F-4F1E-AF01-5B1B23E8AE4E}"/>
          </ac:cxnSpMkLst>
        </pc:cxnChg>
        <pc:cxnChg chg="add mod">
          <ac:chgData name="Matt Kayrish" userId="86b0ed96aac4a264" providerId="LiveId" clId="{1FCD28E5-E868-4621-BAE3-DA1201288C77}" dt="2020-03-28T21:44:05.141" v="22891" actId="14100"/>
          <ac:cxnSpMkLst>
            <pc:docMk/>
            <pc:sldMk cId="1831397769" sldId="862"/>
            <ac:cxnSpMk id="12" creationId="{ED2FA56F-A0A3-443E-AF2B-7F8C7207D079}"/>
          </ac:cxnSpMkLst>
        </pc:cxnChg>
        <pc:cxnChg chg="add mod">
          <ac:chgData name="Matt Kayrish" userId="86b0ed96aac4a264" providerId="LiveId" clId="{1FCD28E5-E868-4621-BAE3-DA1201288C77}" dt="2020-03-28T21:43:35.996" v="22814" actId="1035"/>
          <ac:cxnSpMkLst>
            <pc:docMk/>
            <pc:sldMk cId="1831397769" sldId="862"/>
            <ac:cxnSpMk id="14" creationId="{0BA33D45-21A1-41D7-92E6-8BC6A65D8538}"/>
          </ac:cxnSpMkLst>
        </pc:cxnChg>
        <pc:cxnChg chg="add mod">
          <ac:chgData name="Matt Kayrish" userId="86b0ed96aac4a264" providerId="LiveId" clId="{1FCD28E5-E868-4621-BAE3-DA1201288C77}" dt="2020-03-28T21:44:15.846" v="22894" actId="14100"/>
          <ac:cxnSpMkLst>
            <pc:docMk/>
            <pc:sldMk cId="1831397769" sldId="862"/>
            <ac:cxnSpMk id="16" creationId="{B9B2EAEB-F9C4-453F-AB36-8F1871D09C6F}"/>
          </ac:cxnSpMkLst>
        </pc:cxnChg>
      </pc:sldChg>
      <pc:sldChg chg="addSp delSp modSp add del">
        <pc:chgData name="Matt Kayrish" userId="86b0ed96aac4a264" providerId="LiveId" clId="{1FCD28E5-E868-4621-BAE3-DA1201288C77}" dt="2020-03-28T21:51:30.411" v="23310" actId="2696"/>
        <pc:sldMkLst>
          <pc:docMk/>
          <pc:sldMk cId="4097255391" sldId="863"/>
        </pc:sldMkLst>
        <pc:spChg chg="mod">
          <ac:chgData name="Matt Kayrish" userId="86b0ed96aac4a264" providerId="LiveId" clId="{1FCD28E5-E868-4621-BAE3-DA1201288C77}" dt="2020-03-16T03:38:53.560" v="16862" actId="6549"/>
          <ac:spMkLst>
            <pc:docMk/>
            <pc:sldMk cId="4097255391" sldId="863"/>
            <ac:spMk id="2" creationId="{00000000-0000-0000-0000-000000000000}"/>
          </ac:spMkLst>
        </pc:spChg>
        <pc:spChg chg="add mod">
          <ac:chgData name="Matt Kayrish" userId="86b0ed96aac4a264" providerId="LiveId" clId="{1FCD28E5-E868-4621-BAE3-DA1201288C77}" dt="2020-03-16T03:46:23.208" v="16930" actId="20577"/>
          <ac:spMkLst>
            <pc:docMk/>
            <pc:sldMk cId="4097255391" sldId="863"/>
            <ac:spMk id="10" creationId="{2492DA14-680C-4D23-B14A-CB9A17D0A2E9}"/>
          </ac:spMkLst>
        </pc:spChg>
        <pc:spChg chg="add mod">
          <ac:chgData name="Matt Kayrish" userId="86b0ed96aac4a264" providerId="LiveId" clId="{1FCD28E5-E868-4621-BAE3-DA1201288C77}" dt="2020-03-16T03:42:55.747" v="16910" actId="20577"/>
          <ac:spMkLst>
            <pc:docMk/>
            <pc:sldMk cId="4097255391" sldId="863"/>
            <ac:spMk id="12" creationId="{8AE83B11-A908-4150-B875-2DF4CEA61344}"/>
          </ac:spMkLst>
        </pc:spChg>
        <pc:spChg chg="del mod ord">
          <ac:chgData name="Matt Kayrish" userId="86b0ed96aac4a264" providerId="LiveId" clId="{1FCD28E5-E868-4621-BAE3-DA1201288C77}" dt="2020-03-16T03:41:24.207" v="16874" actId="478"/>
          <ac:spMkLst>
            <pc:docMk/>
            <pc:sldMk cId="4097255391" sldId="863"/>
            <ac:spMk id="13" creationId="{C65A5225-40FB-4240-8E58-1F6B40606B28}"/>
          </ac:spMkLst>
        </pc:spChg>
        <pc:picChg chg="del">
          <ac:chgData name="Matt Kayrish" userId="86b0ed96aac4a264" providerId="LiveId" clId="{1FCD28E5-E868-4621-BAE3-DA1201288C77}" dt="2020-03-16T03:38:56.382" v="16863" actId="478"/>
          <ac:picMkLst>
            <pc:docMk/>
            <pc:sldMk cId="4097255391" sldId="863"/>
            <ac:picMk id="3" creationId="{A4FFF1F9-7D38-4F96-9A93-3E8F6FBFD3B2}"/>
          </ac:picMkLst>
        </pc:picChg>
        <pc:picChg chg="add mod">
          <ac:chgData name="Matt Kayrish" userId="86b0ed96aac4a264" providerId="LiveId" clId="{1FCD28E5-E868-4621-BAE3-DA1201288C77}" dt="2020-03-16T03:39:39.936" v="16867" actId="1076"/>
          <ac:picMkLst>
            <pc:docMk/>
            <pc:sldMk cId="4097255391" sldId="863"/>
            <ac:picMk id="4" creationId="{F19ADA71-DC32-496D-BB25-041ED42FEDA8}"/>
          </ac:picMkLst>
        </pc:picChg>
        <pc:picChg chg="del">
          <ac:chgData name="Matt Kayrish" userId="86b0ed96aac4a264" providerId="LiveId" clId="{1FCD28E5-E868-4621-BAE3-DA1201288C77}" dt="2020-03-16T03:38:57.502" v="16864" actId="478"/>
          <ac:picMkLst>
            <pc:docMk/>
            <pc:sldMk cId="4097255391" sldId="863"/>
            <ac:picMk id="6" creationId="{B2E77D7B-0DAB-4E72-AF70-AC39BC4F3CE4}"/>
          </ac:picMkLst>
        </pc:picChg>
        <pc:cxnChg chg="del">
          <ac:chgData name="Matt Kayrish" userId="86b0ed96aac4a264" providerId="LiveId" clId="{1FCD28E5-E868-4621-BAE3-DA1201288C77}" dt="2020-03-16T03:38:58.631" v="16865" actId="478"/>
          <ac:cxnSpMkLst>
            <pc:docMk/>
            <pc:sldMk cId="4097255391" sldId="863"/>
            <ac:cxnSpMk id="11" creationId="{812C0727-899F-4F1E-AF01-5B1B23E8AE4E}"/>
          </ac:cxnSpMkLst>
        </pc:cxnChg>
      </pc:sldChg>
      <pc:sldChg chg="addSp delSp modSp add">
        <pc:chgData name="Matt Kayrish" userId="86b0ed96aac4a264" providerId="LiveId" clId="{1FCD28E5-E868-4621-BAE3-DA1201288C77}" dt="2020-03-28T05:12:28.582" v="19662" actId="6549"/>
        <pc:sldMkLst>
          <pc:docMk/>
          <pc:sldMk cId="1522715563" sldId="864"/>
        </pc:sldMkLst>
        <pc:spChg chg="mod">
          <ac:chgData name="Matt Kayrish" userId="86b0ed96aac4a264" providerId="LiveId" clId="{1FCD28E5-E868-4621-BAE3-DA1201288C77}" dt="2020-03-28T05:12:28.582" v="19662" actId="6549"/>
          <ac:spMkLst>
            <pc:docMk/>
            <pc:sldMk cId="1522715563" sldId="864"/>
            <ac:spMk id="2" creationId="{00000000-0000-0000-0000-000000000000}"/>
          </ac:spMkLst>
        </pc:spChg>
        <pc:spChg chg="mod">
          <ac:chgData name="Matt Kayrish" userId="86b0ed96aac4a264" providerId="LiveId" clId="{1FCD28E5-E868-4621-BAE3-DA1201288C77}" dt="2020-03-28T05:00:15.991" v="19305" actId="20577"/>
          <ac:spMkLst>
            <pc:docMk/>
            <pc:sldMk cId="1522715563" sldId="864"/>
            <ac:spMk id="6" creationId="{01A07792-7046-4CB8-B983-EE3D23C417BE}"/>
          </ac:spMkLst>
        </pc:spChg>
        <pc:picChg chg="add mod">
          <ac:chgData name="Matt Kayrish" userId="86b0ed96aac4a264" providerId="LiveId" clId="{1FCD28E5-E868-4621-BAE3-DA1201288C77}" dt="2020-03-28T05:02:32.795" v="19334" actId="1038"/>
          <ac:picMkLst>
            <pc:docMk/>
            <pc:sldMk cId="1522715563" sldId="864"/>
            <ac:picMk id="3" creationId="{F4C8915F-D450-43D7-AF1D-2663E5384E09}"/>
          </ac:picMkLst>
        </pc:picChg>
        <pc:picChg chg="add mod">
          <ac:chgData name="Matt Kayrish" userId="86b0ed96aac4a264" providerId="LiveId" clId="{1FCD28E5-E868-4621-BAE3-DA1201288C77}" dt="2020-03-28T05:07:08.387" v="19352" actId="1036"/>
          <ac:picMkLst>
            <pc:docMk/>
            <pc:sldMk cId="1522715563" sldId="864"/>
            <ac:picMk id="5" creationId="{E3E54341-C2D2-41E0-9144-B54E0DC63659}"/>
          </ac:picMkLst>
        </pc:picChg>
        <pc:picChg chg="del">
          <ac:chgData name="Matt Kayrish" userId="86b0ed96aac4a264" providerId="LiveId" clId="{1FCD28E5-E868-4621-BAE3-DA1201288C77}" dt="2020-03-28T05:05:26.525" v="19344" actId="478"/>
          <ac:picMkLst>
            <pc:docMk/>
            <pc:sldMk cId="1522715563" sldId="864"/>
            <ac:picMk id="10" creationId="{F6848971-2337-4920-9B4E-0D25A88CF985}"/>
          </ac:picMkLst>
        </pc:picChg>
        <pc:picChg chg="del">
          <ac:chgData name="Matt Kayrish" userId="86b0ed96aac4a264" providerId="LiveId" clId="{1FCD28E5-E868-4621-BAE3-DA1201288C77}" dt="2020-03-28T05:01:31.195" v="19306" actId="478"/>
          <ac:picMkLst>
            <pc:docMk/>
            <pc:sldMk cId="1522715563" sldId="864"/>
            <ac:picMk id="13" creationId="{1FE01963-0965-44AA-A408-7ABEF6D868AF}"/>
          </ac:picMkLst>
        </pc:picChg>
      </pc:sldChg>
      <pc:sldChg chg="addSp delSp modSp add">
        <pc:chgData name="Matt Kayrish" userId="86b0ed96aac4a264" providerId="LiveId" clId="{1FCD28E5-E868-4621-BAE3-DA1201288C77}" dt="2020-03-28T05:12:40.085" v="19802" actId="6549"/>
        <pc:sldMkLst>
          <pc:docMk/>
          <pc:sldMk cId="562610975" sldId="865"/>
        </pc:sldMkLst>
        <pc:spChg chg="mod">
          <ac:chgData name="Matt Kayrish" userId="86b0ed96aac4a264" providerId="LiveId" clId="{1FCD28E5-E868-4621-BAE3-DA1201288C77}" dt="2020-03-28T05:12:40.085" v="19802" actId="6549"/>
          <ac:spMkLst>
            <pc:docMk/>
            <pc:sldMk cId="562610975" sldId="865"/>
            <ac:spMk id="2" creationId="{00000000-0000-0000-0000-000000000000}"/>
          </ac:spMkLst>
        </pc:spChg>
        <pc:spChg chg="mod">
          <ac:chgData name="Matt Kayrish" userId="86b0ed96aac4a264" providerId="LiveId" clId="{1FCD28E5-E868-4621-BAE3-DA1201288C77}" dt="2020-03-28T05:02:53.647" v="19338" actId="20577"/>
          <ac:spMkLst>
            <pc:docMk/>
            <pc:sldMk cId="562610975" sldId="865"/>
            <ac:spMk id="6" creationId="{01A07792-7046-4CB8-B983-EE3D23C417BE}"/>
          </ac:spMkLst>
        </pc:spChg>
        <pc:picChg chg="del">
          <ac:chgData name="Matt Kayrish" userId="86b0ed96aac4a264" providerId="LiveId" clId="{1FCD28E5-E868-4621-BAE3-DA1201288C77}" dt="2020-03-28T05:02:50.738" v="19336" actId="478"/>
          <ac:picMkLst>
            <pc:docMk/>
            <pc:sldMk cId="562610975" sldId="865"/>
            <ac:picMk id="3" creationId="{F4C8915F-D450-43D7-AF1D-2663E5384E09}"/>
          </ac:picMkLst>
        </pc:picChg>
        <pc:picChg chg="add del mod">
          <ac:chgData name="Matt Kayrish" userId="86b0ed96aac4a264" providerId="LiveId" clId="{1FCD28E5-E868-4621-BAE3-DA1201288C77}" dt="2020-03-28T05:05:59.774" v="19348" actId="478"/>
          <ac:picMkLst>
            <pc:docMk/>
            <pc:sldMk cId="562610975" sldId="865"/>
            <ac:picMk id="5" creationId="{DC312DFA-1BC1-4A5E-AFCA-949D215E9416}"/>
          </ac:picMkLst>
        </pc:picChg>
        <pc:picChg chg="add del mod">
          <ac:chgData name="Matt Kayrish" userId="86b0ed96aac4a264" providerId="LiveId" clId="{1FCD28E5-E868-4621-BAE3-DA1201288C77}" dt="2020-03-28T05:06:01.580" v="19349" actId="478"/>
          <ac:picMkLst>
            <pc:docMk/>
            <pc:sldMk cId="562610975" sldId="865"/>
            <ac:picMk id="9" creationId="{7CA7133F-FF13-45E5-8AD1-01947084B6A2}"/>
          </ac:picMkLst>
        </pc:picChg>
        <pc:picChg chg="del">
          <ac:chgData name="Matt Kayrish" userId="86b0ed96aac4a264" providerId="LiveId" clId="{1FCD28E5-E868-4621-BAE3-DA1201288C77}" dt="2020-03-28T05:04:05.276" v="19339" actId="478"/>
          <ac:picMkLst>
            <pc:docMk/>
            <pc:sldMk cId="562610975" sldId="865"/>
            <ac:picMk id="10" creationId="{F6848971-2337-4920-9B4E-0D25A88CF985}"/>
          </ac:picMkLst>
        </pc:picChg>
        <pc:picChg chg="add mod">
          <ac:chgData name="Matt Kayrish" userId="86b0ed96aac4a264" providerId="LiveId" clId="{1FCD28E5-E868-4621-BAE3-DA1201288C77}" dt="2020-03-28T05:08:39.390" v="19354" actId="1076"/>
          <ac:picMkLst>
            <pc:docMk/>
            <pc:sldMk cId="562610975" sldId="865"/>
            <ac:picMk id="11" creationId="{83375F19-0942-414E-9761-F3ABE9E3DD40}"/>
          </ac:picMkLst>
        </pc:picChg>
        <pc:picChg chg="add mod">
          <ac:chgData name="Matt Kayrish" userId="86b0ed96aac4a264" providerId="LiveId" clId="{1FCD28E5-E868-4621-BAE3-DA1201288C77}" dt="2020-03-28T05:09:07.865" v="19357" actId="1036"/>
          <ac:picMkLst>
            <pc:docMk/>
            <pc:sldMk cId="562610975" sldId="865"/>
            <ac:picMk id="12" creationId="{5BB92019-42D2-4F9A-886D-B066EE43D4A8}"/>
          </ac:picMkLst>
        </pc:picChg>
      </pc:sldChg>
      <pc:sldChg chg="modSp add">
        <pc:chgData name="Matt Kayrish" userId="86b0ed96aac4a264" providerId="LiveId" clId="{1FCD28E5-E868-4621-BAE3-DA1201288C77}" dt="2020-03-28T05:12:51.071" v="19942" actId="6549"/>
        <pc:sldMkLst>
          <pc:docMk/>
          <pc:sldMk cId="3621302449" sldId="866"/>
        </pc:sldMkLst>
        <pc:spChg chg="mod">
          <ac:chgData name="Matt Kayrish" userId="86b0ed96aac4a264" providerId="LiveId" clId="{1FCD28E5-E868-4621-BAE3-DA1201288C77}" dt="2020-03-28T05:12:51.071" v="19942" actId="6549"/>
          <ac:spMkLst>
            <pc:docMk/>
            <pc:sldMk cId="3621302449" sldId="866"/>
            <ac:spMk id="2" creationId="{00000000-0000-0000-0000-000000000000}"/>
          </ac:spMkLst>
        </pc:spChg>
        <pc:spChg chg="mod">
          <ac:chgData name="Matt Kayrish" userId="86b0ed96aac4a264" providerId="LiveId" clId="{1FCD28E5-E868-4621-BAE3-DA1201288C77}" dt="2020-03-28T05:05:54.644" v="19347" actId="20577"/>
          <ac:spMkLst>
            <pc:docMk/>
            <pc:sldMk cId="3621302449" sldId="866"/>
            <ac:spMk id="6" creationId="{01A07792-7046-4CB8-B983-EE3D23C417BE}"/>
          </ac:spMkLst>
        </pc:spChg>
      </pc:sldChg>
      <pc:sldChg chg="addSp delSp modSp add">
        <pc:chgData name="Matt Kayrish" userId="86b0ed96aac4a264" providerId="LiveId" clId="{1FCD28E5-E868-4621-BAE3-DA1201288C77}" dt="2020-03-28T05:13:01.785" v="20082" actId="6549"/>
        <pc:sldMkLst>
          <pc:docMk/>
          <pc:sldMk cId="2586912615" sldId="867"/>
        </pc:sldMkLst>
        <pc:spChg chg="mod">
          <ac:chgData name="Matt Kayrish" userId="86b0ed96aac4a264" providerId="LiveId" clId="{1FCD28E5-E868-4621-BAE3-DA1201288C77}" dt="2020-03-28T05:13:01.785" v="20082" actId="6549"/>
          <ac:spMkLst>
            <pc:docMk/>
            <pc:sldMk cId="2586912615" sldId="867"/>
            <ac:spMk id="2" creationId="{00000000-0000-0000-0000-000000000000}"/>
          </ac:spMkLst>
        </pc:spChg>
        <pc:spChg chg="mod">
          <ac:chgData name="Matt Kayrish" userId="86b0ed96aac4a264" providerId="LiveId" clId="{1FCD28E5-E868-4621-BAE3-DA1201288C77}" dt="2020-03-28T05:09:26.683" v="19361" actId="20577"/>
          <ac:spMkLst>
            <pc:docMk/>
            <pc:sldMk cId="2586912615" sldId="867"/>
            <ac:spMk id="6" creationId="{01A07792-7046-4CB8-B983-EE3D23C417BE}"/>
          </ac:spMkLst>
        </pc:spChg>
        <pc:picChg chg="add mod">
          <ac:chgData name="Matt Kayrish" userId="86b0ed96aac4a264" providerId="LiveId" clId="{1FCD28E5-E868-4621-BAE3-DA1201288C77}" dt="2020-03-28T05:10:45.029" v="19364" actId="1076"/>
          <ac:picMkLst>
            <pc:docMk/>
            <pc:sldMk cId="2586912615" sldId="867"/>
            <ac:picMk id="3" creationId="{23B06D71-922F-400F-AAF4-7C61FC4EF3E9}"/>
          </ac:picMkLst>
        </pc:picChg>
        <pc:picChg chg="del">
          <ac:chgData name="Matt Kayrish" userId="86b0ed96aac4a264" providerId="LiveId" clId="{1FCD28E5-E868-4621-BAE3-DA1201288C77}" dt="2020-03-28T05:10:38.485" v="19362" actId="478"/>
          <ac:picMkLst>
            <pc:docMk/>
            <pc:sldMk cId="2586912615" sldId="867"/>
            <ac:picMk id="5" creationId="{DC312DFA-1BC1-4A5E-AFCA-949D215E9416}"/>
          </ac:picMkLst>
        </pc:picChg>
        <pc:picChg chg="del">
          <ac:chgData name="Matt Kayrish" userId="86b0ed96aac4a264" providerId="LiveId" clId="{1FCD28E5-E868-4621-BAE3-DA1201288C77}" dt="2020-03-28T05:10:47.563" v="19365" actId="478"/>
          <ac:picMkLst>
            <pc:docMk/>
            <pc:sldMk cId="2586912615" sldId="867"/>
            <ac:picMk id="9" creationId="{7CA7133F-FF13-45E5-8AD1-01947084B6A2}"/>
          </ac:picMkLst>
        </pc:picChg>
        <pc:picChg chg="add mod">
          <ac:chgData name="Matt Kayrish" userId="86b0ed96aac4a264" providerId="LiveId" clId="{1FCD28E5-E868-4621-BAE3-DA1201288C77}" dt="2020-03-28T05:11:15.605" v="19368" actId="1036"/>
          <ac:picMkLst>
            <pc:docMk/>
            <pc:sldMk cId="2586912615" sldId="867"/>
            <ac:picMk id="10" creationId="{99C70889-36D5-46E7-86B1-CA88CEC3A8A6}"/>
          </ac:picMkLst>
        </pc:picChg>
      </pc:sldChg>
      <pc:sldChg chg="addSp delSp modSp add">
        <pc:chgData name="Matt Kayrish" userId="86b0ed96aac4a264" providerId="LiveId" clId="{1FCD28E5-E868-4621-BAE3-DA1201288C77}" dt="2020-03-28T20:27:05.989" v="20852" actId="1037"/>
        <pc:sldMkLst>
          <pc:docMk/>
          <pc:sldMk cId="3069718878" sldId="868"/>
        </pc:sldMkLst>
        <pc:spChg chg="mod">
          <ac:chgData name="Matt Kayrish" userId="86b0ed96aac4a264" providerId="LiveId" clId="{1FCD28E5-E868-4621-BAE3-DA1201288C77}" dt="2020-03-28T20:25:56.460" v="20634" actId="1037"/>
          <ac:spMkLst>
            <pc:docMk/>
            <pc:sldMk cId="3069718878" sldId="868"/>
            <ac:spMk id="23" creationId="{CD7562AF-74C9-4001-B3C1-40B5C3A50216}"/>
          </ac:spMkLst>
        </pc:spChg>
        <pc:spChg chg="mod">
          <ac:chgData name="Matt Kayrish" userId="86b0ed96aac4a264" providerId="LiveId" clId="{1FCD28E5-E868-4621-BAE3-DA1201288C77}" dt="2020-03-28T20:26:10.370" v="20715" actId="20577"/>
          <ac:spMkLst>
            <pc:docMk/>
            <pc:sldMk cId="3069718878" sldId="868"/>
            <ac:spMk id="24" creationId="{7A5E31F5-2EF0-4D6A-95FE-D734E7D0D0C7}"/>
          </ac:spMkLst>
        </pc:spChg>
        <pc:spChg chg="mod">
          <ac:chgData name="Matt Kayrish" userId="86b0ed96aac4a264" providerId="LiveId" clId="{1FCD28E5-E868-4621-BAE3-DA1201288C77}" dt="2020-03-28T20:27:05.989" v="20852" actId="1037"/>
          <ac:spMkLst>
            <pc:docMk/>
            <pc:sldMk cId="3069718878" sldId="868"/>
            <ac:spMk id="33" creationId="{C4BAFCFB-0F22-4265-99CB-F11DA0261FD0}"/>
          </ac:spMkLst>
        </pc:spChg>
        <pc:picChg chg="del">
          <ac:chgData name="Matt Kayrish" userId="86b0ed96aac4a264" providerId="LiveId" clId="{1FCD28E5-E868-4621-BAE3-DA1201288C77}" dt="2020-03-28T20:24:02.439" v="20608" actId="478"/>
          <ac:picMkLst>
            <pc:docMk/>
            <pc:sldMk cId="3069718878" sldId="868"/>
            <ac:picMk id="3" creationId="{B3E15AE1-B9D7-47CB-AEDF-75D8C8135576}"/>
          </ac:picMkLst>
        </pc:picChg>
        <pc:picChg chg="add mod ord">
          <ac:chgData name="Matt Kayrish" userId="86b0ed96aac4a264" providerId="LiveId" clId="{1FCD28E5-E868-4621-BAE3-DA1201288C77}" dt="2020-03-28T20:26:19.501" v="20717" actId="167"/>
          <ac:picMkLst>
            <pc:docMk/>
            <pc:sldMk cId="3069718878" sldId="868"/>
            <ac:picMk id="4" creationId="{ED7725DB-1B0F-4F43-8348-6C48F70FA84A}"/>
          </ac:picMkLst>
        </pc:picChg>
        <pc:cxnChg chg="mod">
          <ac:chgData name="Matt Kayrish" userId="86b0ed96aac4a264" providerId="LiveId" clId="{1FCD28E5-E868-4621-BAE3-DA1201288C77}" dt="2020-03-28T20:26:27.720" v="20724" actId="1035"/>
          <ac:cxnSpMkLst>
            <pc:docMk/>
            <pc:sldMk cId="3069718878" sldId="868"/>
            <ac:cxnSpMk id="34" creationId="{DCB3CFA3-D597-463B-90AE-E3923915A93A}"/>
          </ac:cxnSpMkLst>
        </pc:cxnChg>
      </pc:sldChg>
      <pc:sldChg chg="add del">
        <pc:chgData name="Matt Kayrish" userId="86b0ed96aac4a264" providerId="LiveId" clId="{1FCD28E5-E868-4621-BAE3-DA1201288C77}" dt="2020-03-28T05:13:28.576" v="20085" actId="47"/>
        <pc:sldMkLst>
          <pc:docMk/>
          <pc:sldMk cId="3278097493" sldId="868"/>
        </pc:sldMkLst>
      </pc:sldChg>
      <pc:sldChg chg="addSp delSp modSp add ord">
        <pc:chgData name="Matt Kayrish" userId="86b0ed96aac4a264" providerId="LiveId" clId="{1FCD28E5-E868-4621-BAE3-DA1201288C77}" dt="2020-03-28T20:41:05.990" v="21266" actId="1076"/>
        <pc:sldMkLst>
          <pc:docMk/>
          <pc:sldMk cId="326577067" sldId="869"/>
        </pc:sldMkLst>
        <pc:picChg chg="add mod">
          <ac:chgData name="Matt Kayrish" userId="86b0ed96aac4a264" providerId="LiveId" clId="{1FCD28E5-E868-4621-BAE3-DA1201288C77}" dt="2020-03-28T20:41:05.990" v="21266" actId="1076"/>
          <ac:picMkLst>
            <pc:docMk/>
            <pc:sldMk cId="326577067" sldId="869"/>
            <ac:picMk id="5" creationId="{9C76820C-83FA-492C-9A25-B0BAFC6D2D47}"/>
          </ac:picMkLst>
        </pc:picChg>
        <pc:picChg chg="del">
          <ac:chgData name="Matt Kayrish" userId="86b0ed96aac4a264" providerId="LiveId" clId="{1FCD28E5-E868-4621-BAE3-DA1201288C77}" dt="2020-03-28T20:41:00.081" v="21264" actId="478"/>
          <ac:picMkLst>
            <pc:docMk/>
            <pc:sldMk cId="326577067" sldId="869"/>
            <ac:picMk id="18" creationId="{39BEA25D-E972-404C-9CAA-21F75BFE1A9C}"/>
          </ac:picMkLst>
        </pc:picChg>
      </pc:sldChg>
      <pc:sldChg chg="delSp add del">
        <pc:chgData name="Matt Kayrish" userId="86b0ed96aac4a264" providerId="LiveId" clId="{1FCD28E5-E868-4621-BAE3-DA1201288C77}" dt="2020-03-28T21:08:41.311" v="21636" actId="47"/>
        <pc:sldMkLst>
          <pc:docMk/>
          <pc:sldMk cId="3754801638" sldId="870"/>
        </pc:sldMkLst>
        <pc:spChg chg="del">
          <ac:chgData name="Matt Kayrish" userId="86b0ed96aac4a264" providerId="LiveId" clId="{1FCD28E5-E868-4621-BAE3-DA1201288C77}" dt="2020-03-28T20:39:07.330" v="21258" actId="478"/>
          <ac:spMkLst>
            <pc:docMk/>
            <pc:sldMk cId="3754801638" sldId="870"/>
            <ac:spMk id="9" creationId="{DD02AC89-7BE4-4BA7-B44C-1DB01304815B}"/>
          </ac:spMkLst>
        </pc:spChg>
        <pc:picChg chg="del">
          <ac:chgData name="Matt Kayrish" userId="86b0ed96aac4a264" providerId="LiveId" clId="{1FCD28E5-E868-4621-BAE3-DA1201288C77}" dt="2020-03-28T20:39:04.665" v="21257" actId="478"/>
          <ac:picMkLst>
            <pc:docMk/>
            <pc:sldMk cId="3754801638" sldId="870"/>
            <ac:picMk id="5" creationId="{7CAC17DA-FE08-4D3E-8186-F5007C940C62}"/>
          </ac:picMkLst>
        </pc:picChg>
        <pc:picChg chg="del">
          <ac:chgData name="Matt Kayrish" userId="86b0ed96aac4a264" providerId="LiveId" clId="{1FCD28E5-E868-4621-BAE3-DA1201288C77}" dt="2020-03-28T20:39:02.009" v="21256" actId="478"/>
          <ac:picMkLst>
            <pc:docMk/>
            <pc:sldMk cId="3754801638" sldId="870"/>
            <ac:picMk id="6" creationId="{3FDB4B15-9CC5-4C76-B08B-639E7D270792}"/>
          </ac:picMkLst>
        </pc:picChg>
        <pc:cxnChg chg="del">
          <ac:chgData name="Matt Kayrish" userId="86b0ed96aac4a264" providerId="LiveId" clId="{1FCD28E5-E868-4621-BAE3-DA1201288C77}" dt="2020-03-28T20:39:09.441" v="21259" actId="478"/>
          <ac:cxnSpMkLst>
            <pc:docMk/>
            <pc:sldMk cId="3754801638" sldId="870"/>
            <ac:cxnSpMk id="13" creationId="{76FDD4B4-643F-4BD1-8C52-5C35EBA0F22B}"/>
          </ac:cxnSpMkLst>
        </pc:cxnChg>
      </pc:sldChg>
      <pc:sldChg chg="addSp modSp add ord">
        <pc:chgData name="Matt Kayrish" userId="86b0ed96aac4a264" providerId="LiveId" clId="{1FCD28E5-E868-4621-BAE3-DA1201288C77}" dt="2020-03-28T20:55:51.184" v="21326" actId="207"/>
        <pc:sldMkLst>
          <pc:docMk/>
          <pc:sldMk cId="2023778263" sldId="871"/>
        </pc:sldMkLst>
        <pc:spChg chg="add mod">
          <ac:chgData name="Matt Kayrish" userId="86b0ed96aac4a264" providerId="LiveId" clId="{1FCD28E5-E868-4621-BAE3-DA1201288C77}" dt="2020-03-28T20:55:01.109" v="21315" actId="1035"/>
          <ac:spMkLst>
            <pc:docMk/>
            <pc:sldMk cId="2023778263" sldId="871"/>
            <ac:spMk id="14" creationId="{D655A400-8F46-45A0-B962-A33D12234022}"/>
          </ac:spMkLst>
        </pc:spChg>
        <pc:spChg chg="add mod">
          <ac:chgData name="Matt Kayrish" userId="86b0ed96aac4a264" providerId="LiveId" clId="{1FCD28E5-E868-4621-BAE3-DA1201288C77}" dt="2020-03-28T20:55:51.184" v="21326" actId="207"/>
          <ac:spMkLst>
            <pc:docMk/>
            <pc:sldMk cId="2023778263" sldId="871"/>
            <ac:spMk id="15" creationId="{C7451BE0-0DC7-452C-BB7B-F4A60610AD6E}"/>
          </ac:spMkLst>
        </pc:spChg>
        <pc:picChg chg="add mod">
          <ac:chgData name="Matt Kayrish" userId="86b0ed96aac4a264" providerId="LiveId" clId="{1FCD28E5-E868-4621-BAE3-DA1201288C77}" dt="2020-03-28T20:44:09.911" v="21276" actId="1076"/>
          <ac:picMkLst>
            <pc:docMk/>
            <pc:sldMk cId="2023778263" sldId="871"/>
            <ac:picMk id="3" creationId="{584BF219-E305-45CB-A4DE-1391F06DDD7D}"/>
          </ac:picMkLst>
        </pc:picChg>
        <pc:cxnChg chg="add mod">
          <ac:chgData name="Matt Kayrish" userId="86b0ed96aac4a264" providerId="LiveId" clId="{1FCD28E5-E868-4621-BAE3-DA1201288C77}" dt="2020-03-28T20:44:31.068" v="21279" actId="14100"/>
          <ac:cxnSpMkLst>
            <pc:docMk/>
            <pc:sldMk cId="2023778263" sldId="871"/>
            <ac:cxnSpMk id="11" creationId="{4D82D478-F92C-45FE-8358-99ABCB88BFC0}"/>
          </ac:cxnSpMkLst>
        </pc:cxnChg>
      </pc:sldChg>
      <pc:sldChg chg="addSp delSp modSp add">
        <pc:chgData name="Matt Kayrish" userId="86b0ed96aac4a264" providerId="LiveId" clId="{1FCD28E5-E868-4621-BAE3-DA1201288C77}" dt="2020-03-28T20:59:00.082" v="21332" actId="1076"/>
        <pc:sldMkLst>
          <pc:docMk/>
          <pc:sldMk cId="2452430967" sldId="872"/>
        </pc:sldMkLst>
        <pc:spChg chg="del">
          <ac:chgData name="Matt Kayrish" userId="86b0ed96aac4a264" providerId="LiveId" clId="{1FCD28E5-E868-4621-BAE3-DA1201288C77}" dt="2020-03-28T20:50:51.033" v="21289" actId="478"/>
          <ac:spMkLst>
            <pc:docMk/>
            <pc:sldMk cId="2452430967" sldId="872"/>
            <ac:spMk id="9" creationId="{DD02AC89-7BE4-4BA7-B44C-1DB01304815B}"/>
          </ac:spMkLst>
        </pc:spChg>
        <pc:picChg chg="del">
          <ac:chgData name="Matt Kayrish" userId="86b0ed96aac4a264" providerId="LiveId" clId="{1FCD28E5-E868-4621-BAE3-DA1201288C77}" dt="2020-03-28T20:50:52.624" v="21290" actId="478"/>
          <ac:picMkLst>
            <pc:docMk/>
            <pc:sldMk cId="2452430967" sldId="872"/>
            <ac:picMk id="3" creationId="{584BF219-E305-45CB-A4DE-1391F06DDD7D}"/>
          </ac:picMkLst>
        </pc:picChg>
        <pc:picChg chg="add mod ord">
          <ac:chgData name="Matt Kayrish" userId="86b0ed96aac4a264" providerId="LiveId" clId="{1FCD28E5-E868-4621-BAE3-DA1201288C77}" dt="2020-03-28T20:45:56.870" v="21286" actId="14100"/>
          <ac:picMkLst>
            <pc:docMk/>
            <pc:sldMk cId="2452430967" sldId="872"/>
            <ac:picMk id="4" creationId="{34E0DFF7-3AA6-4BE3-B2D7-EE138A82EEC0}"/>
          </ac:picMkLst>
        </pc:picChg>
        <pc:picChg chg="del">
          <ac:chgData name="Matt Kayrish" userId="86b0ed96aac4a264" providerId="LiveId" clId="{1FCD28E5-E868-4621-BAE3-DA1201288C77}" dt="2020-03-28T20:44:57.804" v="21281" actId="478"/>
          <ac:picMkLst>
            <pc:docMk/>
            <pc:sldMk cId="2452430967" sldId="872"/>
            <ac:picMk id="6" creationId="{3FDB4B15-9CC5-4C76-B08B-639E7D270792}"/>
          </ac:picMkLst>
        </pc:picChg>
        <pc:picChg chg="add del mod">
          <ac:chgData name="Matt Kayrish" userId="86b0ed96aac4a264" providerId="LiveId" clId="{1FCD28E5-E868-4621-BAE3-DA1201288C77}" dt="2020-03-28T20:58:05.666" v="21330" actId="478"/>
          <ac:picMkLst>
            <pc:docMk/>
            <pc:sldMk cId="2452430967" sldId="872"/>
            <ac:picMk id="12" creationId="{DFF9A3B9-7710-484E-A784-C11A57C661EF}"/>
          </ac:picMkLst>
        </pc:picChg>
        <pc:picChg chg="add mod">
          <ac:chgData name="Matt Kayrish" userId="86b0ed96aac4a264" providerId="LiveId" clId="{1FCD28E5-E868-4621-BAE3-DA1201288C77}" dt="2020-03-28T20:59:00.082" v="21332" actId="1076"/>
          <ac:picMkLst>
            <pc:docMk/>
            <pc:sldMk cId="2452430967" sldId="872"/>
            <ac:picMk id="14" creationId="{32C22B2D-D6F8-44C8-B524-FB569BFE1B97}"/>
          </ac:picMkLst>
        </pc:picChg>
        <pc:cxnChg chg="del">
          <ac:chgData name="Matt Kayrish" userId="86b0ed96aac4a264" providerId="LiveId" clId="{1FCD28E5-E868-4621-BAE3-DA1201288C77}" dt="2020-03-28T20:50:44.058" v="21287" actId="478"/>
          <ac:cxnSpMkLst>
            <pc:docMk/>
            <pc:sldMk cId="2452430967" sldId="872"/>
            <ac:cxnSpMk id="11" creationId="{4D82D478-F92C-45FE-8358-99ABCB88BFC0}"/>
          </ac:cxnSpMkLst>
        </pc:cxnChg>
        <pc:cxnChg chg="del">
          <ac:chgData name="Matt Kayrish" userId="86b0ed96aac4a264" providerId="LiveId" clId="{1FCD28E5-E868-4621-BAE3-DA1201288C77}" dt="2020-03-28T20:50:48.167" v="21288" actId="478"/>
          <ac:cxnSpMkLst>
            <pc:docMk/>
            <pc:sldMk cId="2452430967" sldId="872"/>
            <ac:cxnSpMk id="13" creationId="{76FDD4B4-643F-4BD1-8C52-5C35EBA0F22B}"/>
          </ac:cxnSpMkLst>
        </pc:cxnChg>
      </pc:sldChg>
      <pc:sldChg chg="addSp delSp modSp add">
        <pc:chgData name="Matt Kayrish" userId="86b0ed96aac4a264" providerId="LiveId" clId="{1FCD28E5-E868-4621-BAE3-DA1201288C77}" dt="2020-03-28T21:02:39.533" v="21544" actId="14100"/>
        <pc:sldMkLst>
          <pc:docMk/>
          <pc:sldMk cId="2566982844" sldId="873"/>
        </pc:sldMkLst>
        <pc:spChg chg="mod">
          <ac:chgData name="Matt Kayrish" userId="86b0ed96aac4a264" providerId="LiveId" clId="{1FCD28E5-E868-4621-BAE3-DA1201288C77}" dt="2020-03-28T20:59:27.293" v="21514" actId="14100"/>
          <ac:spMkLst>
            <pc:docMk/>
            <pc:sldMk cId="2566982844" sldId="873"/>
            <ac:spMk id="2" creationId="{00000000-0000-0000-0000-000000000000}"/>
          </ac:spMkLst>
        </pc:spChg>
        <pc:picChg chg="add mod">
          <ac:chgData name="Matt Kayrish" userId="86b0ed96aac4a264" providerId="LiveId" clId="{1FCD28E5-E868-4621-BAE3-DA1201288C77}" dt="2020-03-28T21:00:23.841" v="21520" actId="1076"/>
          <ac:picMkLst>
            <pc:docMk/>
            <pc:sldMk cId="2566982844" sldId="873"/>
            <ac:picMk id="3" creationId="{2089BA9D-B2EC-486A-8D41-D17789184A8C}"/>
          </ac:picMkLst>
        </pc:picChg>
        <pc:picChg chg="del">
          <ac:chgData name="Matt Kayrish" userId="86b0ed96aac4a264" providerId="LiveId" clId="{1FCD28E5-E868-4621-BAE3-DA1201288C77}" dt="2020-03-28T20:59:37.934" v="21517" actId="478"/>
          <ac:picMkLst>
            <pc:docMk/>
            <pc:sldMk cId="2566982844" sldId="873"/>
            <ac:picMk id="4" creationId="{34E0DFF7-3AA6-4BE3-B2D7-EE138A82EEC0}"/>
          </ac:picMkLst>
        </pc:picChg>
        <pc:picChg chg="mod">
          <ac:chgData name="Matt Kayrish" userId="86b0ed96aac4a264" providerId="LiveId" clId="{1FCD28E5-E868-4621-BAE3-DA1201288C77}" dt="2020-03-28T20:59:30.975" v="21515" actId="1076"/>
          <ac:picMkLst>
            <pc:docMk/>
            <pc:sldMk cId="2566982844" sldId="873"/>
            <ac:picMk id="5" creationId="{7CAC17DA-FE08-4D3E-8186-F5007C940C62}"/>
          </ac:picMkLst>
        </pc:picChg>
        <pc:picChg chg="add mod ord">
          <ac:chgData name="Matt Kayrish" userId="86b0ed96aac4a264" providerId="LiveId" clId="{1FCD28E5-E868-4621-BAE3-DA1201288C77}" dt="2020-03-28T21:01:16.350" v="21526" actId="14100"/>
          <ac:picMkLst>
            <pc:docMk/>
            <pc:sldMk cId="2566982844" sldId="873"/>
            <ac:picMk id="6" creationId="{140354FC-1AED-4C51-A7C8-87F6D63681B2}"/>
          </ac:picMkLst>
        </pc:picChg>
        <pc:picChg chg="add mod">
          <ac:chgData name="Matt Kayrish" userId="86b0ed96aac4a264" providerId="LiveId" clId="{1FCD28E5-E868-4621-BAE3-DA1201288C77}" dt="2020-03-28T21:02:39.533" v="21544" actId="14100"/>
          <ac:picMkLst>
            <pc:docMk/>
            <pc:sldMk cId="2566982844" sldId="873"/>
            <ac:picMk id="9" creationId="{8913DC82-8C5D-4957-9D61-BA7F0A0EC659}"/>
          </ac:picMkLst>
        </pc:picChg>
        <pc:picChg chg="del">
          <ac:chgData name="Matt Kayrish" userId="86b0ed96aac4a264" providerId="LiveId" clId="{1FCD28E5-E868-4621-BAE3-DA1201288C77}" dt="2020-03-28T20:59:41.023" v="21518" actId="478"/>
          <ac:picMkLst>
            <pc:docMk/>
            <pc:sldMk cId="2566982844" sldId="873"/>
            <ac:picMk id="12" creationId="{DFF9A3B9-7710-484E-A784-C11A57C661EF}"/>
          </ac:picMkLst>
        </pc:picChg>
        <pc:cxnChg chg="mod">
          <ac:chgData name="Matt Kayrish" userId="86b0ed96aac4a264" providerId="LiveId" clId="{1FCD28E5-E868-4621-BAE3-DA1201288C77}" dt="2020-03-28T20:59:33.877" v="21516" actId="1076"/>
          <ac:cxnSpMkLst>
            <pc:docMk/>
            <pc:sldMk cId="2566982844" sldId="873"/>
            <ac:cxnSpMk id="10" creationId="{77D678CB-EF79-49B6-91A6-D89C22C77724}"/>
          </ac:cxnSpMkLst>
        </pc:cxnChg>
        <pc:cxnChg chg="add mod">
          <ac:chgData name="Matt Kayrish" userId="86b0ed96aac4a264" providerId="LiveId" clId="{1FCD28E5-E868-4621-BAE3-DA1201288C77}" dt="2020-03-28T21:01:21.253" v="21541" actId="1038"/>
          <ac:cxnSpMkLst>
            <pc:docMk/>
            <pc:sldMk cId="2566982844" sldId="873"/>
            <ac:cxnSpMk id="11" creationId="{38C42ADE-0275-4996-A11C-59B25A9A244A}"/>
          </ac:cxnSpMkLst>
        </pc:cxnChg>
      </pc:sldChg>
      <pc:sldChg chg="addSp delSp modSp add">
        <pc:chgData name="Matt Kayrish" userId="86b0ed96aac4a264" providerId="LiveId" clId="{1FCD28E5-E868-4621-BAE3-DA1201288C77}" dt="2020-03-28T21:08:24.463" v="21635" actId="14100"/>
        <pc:sldMkLst>
          <pc:docMk/>
          <pc:sldMk cId="72796492" sldId="874"/>
        </pc:sldMkLst>
        <pc:spChg chg="add mod">
          <ac:chgData name="Matt Kayrish" userId="86b0ed96aac4a264" providerId="LiveId" clId="{1FCD28E5-E868-4621-BAE3-DA1201288C77}" dt="2020-03-28T21:07:23.074" v="21573" actId="1076"/>
          <ac:spMkLst>
            <pc:docMk/>
            <pc:sldMk cId="72796492" sldId="874"/>
            <ac:spMk id="12" creationId="{5D5D7D54-A220-4874-B80D-FCA77FD467D6}"/>
          </ac:spMkLst>
        </pc:spChg>
        <pc:spChg chg="add mod">
          <ac:chgData name="Matt Kayrish" userId="86b0ed96aac4a264" providerId="LiveId" clId="{1FCD28E5-E868-4621-BAE3-DA1201288C77}" dt="2020-03-28T21:07:40.915" v="21599" actId="1076"/>
          <ac:spMkLst>
            <pc:docMk/>
            <pc:sldMk cId="72796492" sldId="874"/>
            <ac:spMk id="13" creationId="{FCDF286D-8734-44A4-8A9B-6D129D190B7C}"/>
          </ac:spMkLst>
        </pc:spChg>
        <pc:spChg chg="add mod">
          <ac:chgData name="Matt Kayrish" userId="86b0ed96aac4a264" providerId="LiveId" clId="{1FCD28E5-E868-4621-BAE3-DA1201288C77}" dt="2020-03-28T21:07:53.743" v="21627" actId="1076"/>
          <ac:spMkLst>
            <pc:docMk/>
            <pc:sldMk cId="72796492" sldId="874"/>
            <ac:spMk id="14" creationId="{8001853A-2519-4B6A-B035-5C2BBC20103A}"/>
          </ac:spMkLst>
        </pc:spChg>
        <pc:picChg chg="add mod">
          <ac:chgData name="Matt Kayrish" userId="86b0ed96aac4a264" providerId="LiveId" clId="{1FCD28E5-E868-4621-BAE3-DA1201288C77}" dt="2020-03-28T21:07:06.111" v="21551" actId="1076"/>
          <ac:picMkLst>
            <pc:docMk/>
            <pc:sldMk cId="72796492" sldId="874"/>
            <ac:picMk id="4" creationId="{7A815712-8A26-4C61-A517-D1F08B6F9AD7}"/>
          </ac:picMkLst>
        </pc:picChg>
        <pc:picChg chg="del">
          <ac:chgData name="Matt Kayrish" userId="86b0ed96aac4a264" providerId="LiveId" clId="{1FCD28E5-E868-4621-BAE3-DA1201288C77}" dt="2020-03-28T21:03:54.507" v="21546" actId="478"/>
          <ac:picMkLst>
            <pc:docMk/>
            <pc:sldMk cId="72796492" sldId="874"/>
            <ac:picMk id="6" creationId="{140354FC-1AED-4C51-A7C8-87F6D63681B2}"/>
          </ac:picMkLst>
        </pc:picChg>
        <pc:picChg chg="del">
          <ac:chgData name="Matt Kayrish" userId="86b0ed96aac4a264" providerId="LiveId" clId="{1FCD28E5-E868-4621-BAE3-DA1201288C77}" dt="2020-03-28T21:03:57.355" v="21547" actId="478"/>
          <ac:picMkLst>
            <pc:docMk/>
            <pc:sldMk cId="72796492" sldId="874"/>
            <ac:picMk id="9" creationId="{8913DC82-8C5D-4957-9D61-BA7F0A0EC659}"/>
          </ac:picMkLst>
        </pc:picChg>
        <pc:cxnChg chg="del">
          <ac:chgData name="Matt Kayrish" userId="86b0ed96aac4a264" providerId="LiveId" clId="{1FCD28E5-E868-4621-BAE3-DA1201288C77}" dt="2020-03-28T21:04:01.574" v="21548" actId="478"/>
          <ac:cxnSpMkLst>
            <pc:docMk/>
            <pc:sldMk cId="72796492" sldId="874"/>
            <ac:cxnSpMk id="11" creationId="{38C42ADE-0275-4996-A11C-59B25A9A244A}"/>
          </ac:cxnSpMkLst>
        </pc:cxnChg>
        <pc:cxnChg chg="add mod">
          <ac:chgData name="Matt Kayrish" userId="86b0ed96aac4a264" providerId="LiveId" clId="{1FCD28E5-E868-4621-BAE3-DA1201288C77}" dt="2020-03-28T21:08:07.676" v="21629" actId="208"/>
          <ac:cxnSpMkLst>
            <pc:docMk/>
            <pc:sldMk cId="72796492" sldId="874"/>
            <ac:cxnSpMk id="16" creationId="{957AB9A3-44B2-4D06-AA71-F13EABE40FFB}"/>
          </ac:cxnSpMkLst>
        </pc:cxnChg>
        <pc:cxnChg chg="add mod">
          <ac:chgData name="Matt Kayrish" userId="86b0ed96aac4a264" providerId="LiveId" clId="{1FCD28E5-E868-4621-BAE3-DA1201288C77}" dt="2020-03-28T21:08:16.621" v="21632" actId="14100"/>
          <ac:cxnSpMkLst>
            <pc:docMk/>
            <pc:sldMk cId="72796492" sldId="874"/>
            <ac:cxnSpMk id="17" creationId="{7860783F-38E4-4CA4-A9FC-30A71AD09B61}"/>
          </ac:cxnSpMkLst>
        </pc:cxnChg>
        <pc:cxnChg chg="add mod">
          <ac:chgData name="Matt Kayrish" userId="86b0ed96aac4a264" providerId="LiveId" clId="{1FCD28E5-E868-4621-BAE3-DA1201288C77}" dt="2020-03-28T21:08:24.463" v="21635" actId="14100"/>
          <ac:cxnSpMkLst>
            <pc:docMk/>
            <pc:sldMk cId="72796492" sldId="874"/>
            <ac:cxnSpMk id="20" creationId="{6ED81BDB-6232-4E1B-B2DF-D0402556C9AF}"/>
          </ac:cxnSpMkLst>
        </pc:cxnChg>
      </pc:sldChg>
      <pc:sldChg chg="addSp delSp modSp add">
        <pc:chgData name="Matt Kayrish" userId="86b0ed96aac4a264" providerId="LiveId" clId="{1FCD28E5-E868-4621-BAE3-DA1201288C77}" dt="2020-03-28T21:40:19.962" v="22653" actId="1076"/>
        <pc:sldMkLst>
          <pc:docMk/>
          <pc:sldMk cId="2327427113" sldId="875"/>
        </pc:sldMkLst>
        <pc:spChg chg="add del mod">
          <ac:chgData name="Matt Kayrish" userId="86b0ed96aac4a264" providerId="LiveId" clId="{1FCD28E5-E868-4621-BAE3-DA1201288C77}" dt="2020-03-28T21:38:35.990" v="22345" actId="478"/>
          <ac:spMkLst>
            <pc:docMk/>
            <pc:sldMk cId="2327427113" sldId="875"/>
            <ac:spMk id="9" creationId="{51565069-D83F-4112-9855-0496199BACB4}"/>
          </ac:spMkLst>
        </pc:spChg>
        <pc:spChg chg="add mod">
          <ac:chgData name="Matt Kayrish" userId="86b0ed96aac4a264" providerId="LiveId" clId="{1FCD28E5-E868-4621-BAE3-DA1201288C77}" dt="2020-03-28T21:40:19.962" v="22653" actId="1076"/>
          <ac:spMkLst>
            <pc:docMk/>
            <pc:sldMk cId="2327427113" sldId="875"/>
            <ac:spMk id="10" creationId="{9A91A379-F78C-4364-9A84-59E622C5D4F0}"/>
          </ac:spMkLst>
        </pc:spChg>
        <pc:picChg chg="del">
          <ac:chgData name="Matt Kayrish" userId="86b0ed96aac4a264" providerId="LiveId" clId="{1FCD28E5-E868-4621-BAE3-DA1201288C77}" dt="2020-03-28T21:38:38.266" v="22346" actId="478"/>
          <ac:picMkLst>
            <pc:docMk/>
            <pc:sldMk cId="2327427113" sldId="875"/>
            <ac:picMk id="3" creationId="{2CF33FAF-2544-4ACE-8D33-DAFB4E3CA846}"/>
          </ac:picMkLst>
        </pc:picChg>
        <pc:picChg chg="add mod">
          <ac:chgData name="Matt Kayrish" userId="86b0ed96aac4a264" providerId="LiveId" clId="{1FCD28E5-E868-4621-BAE3-DA1201288C77}" dt="2020-03-28T21:39:41.062" v="22378" actId="1076"/>
          <ac:picMkLst>
            <pc:docMk/>
            <pc:sldMk cId="2327427113" sldId="875"/>
            <ac:picMk id="4" creationId="{D68CC8B5-BCB9-43FD-BEE2-6897005B0697}"/>
          </ac:picMkLst>
        </pc:picChg>
        <pc:picChg chg="mod">
          <ac:chgData name="Matt Kayrish" userId="86b0ed96aac4a264" providerId="LiveId" clId="{1FCD28E5-E868-4621-BAE3-DA1201288C77}" dt="2020-03-28T21:39:38.395" v="22377" actId="1036"/>
          <ac:picMkLst>
            <pc:docMk/>
            <pc:sldMk cId="2327427113" sldId="875"/>
            <ac:picMk id="6" creationId="{67FACB7A-488D-42F3-9624-1D9536C6D09C}"/>
          </ac:picMkLst>
        </pc:picChg>
      </pc:sldChg>
      <pc:sldChg chg="addSp delSp modSp add">
        <pc:chgData name="Matt Kayrish" userId="86b0ed96aac4a264" providerId="LiveId" clId="{1FCD28E5-E868-4621-BAE3-DA1201288C77}" dt="2020-03-28T21:47:25.757" v="23064" actId="1076"/>
        <pc:sldMkLst>
          <pc:docMk/>
          <pc:sldMk cId="997140425" sldId="876"/>
        </pc:sldMkLst>
        <pc:spChg chg="del">
          <ac:chgData name="Matt Kayrish" userId="86b0ed96aac4a264" providerId="LiveId" clId="{1FCD28E5-E868-4621-BAE3-DA1201288C77}" dt="2020-03-28T21:45:46.752" v="23059" actId="478"/>
          <ac:spMkLst>
            <pc:docMk/>
            <pc:sldMk cId="997140425" sldId="876"/>
            <ac:spMk id="10" creationId="{AF18649C-C1C1-43E4-B711-0191253875EC}"/>
          </ac:spMkLst>
        </pc:spChg>
        <pc:spChg chg="del">
          <ac:chgData name="Matt Kayrish" userId="86b0ed96aac4a264" providerId="LiveId" clId="{1FCD28E5-E868-4621-BAE3-DA1201288C77}" dt="2020-03-28T21:45:46.752" v="23059" actId="478"/>
          <ac:spMkLst>
            <pc:docMk/>
            <pc:sldMk cId="997140425" sldId="876"/>
            <ac:spMk id="18" creationId="{6C2D33B9-64CB-401E-AFB1-B260996D26B2}"/>
          </ac:spMkLst>
        </pc:spChg>
        <pc:spChg chg="del">
          <ac:chgData name="Matt Kayrish" userId="86b0ed96aac4a264" providerId="LiveId" clId="{1FCD28E5-E868-4621-BAE3-DA1201288C77}" dt="2020-03-28T21:45:46.752" v="23059" actId="478"/>
          <ac:spMkLst>
            <pc:docMk/>
            <pc:sldMk cId="997140425" sldId="876"/>
            <ac:spMk id="19" creationId="{0E3D23E3-073C-405E-864A-C99A0AA2139C}"/>
          </ac:spMkLst>
        </pc:spChg>
        <pc:spChg chg="del">
          <ac:chgData name="Matt Kayrish" userId="86b0ed96aac4a264" providerId="LiveId" clId="{1FCD28E5-E868-4621-BAE3-DA1201288C77}" dt="2020-03-28T21:45:46.752" v="23059" actId="478"/>
          <ac:spMkLst>
            <pc:docMk/>
            <pc:sldMk cId="997140425" sldId="876"/>
            <ac:spMk id="20" creationId="{85055854-E78B-4BB9-90E7-AF34211EEDFE}"/>
          </ac:spMkLst>
        </pc:spChg>
        <pc:picChg chg="add mod">
          <ac:chgData name="Matt Kayrish" userId="86b0ed96aac4a264" providerId="LiveId" clId="{1FCD28E5-E868-4621-BAE3-DA1201288C77}" dt="2020-03-28T21:46:11.150" v="23061" actId="1076"/>
          <ac:picMkLst>
            <pc:docMk/>
            <pc:sldMk cId="997140425" sldId="876"/>
            <ac:picMk id="3" creationId="{E3614943-FC91-4812-A816-E139DA7F716B}"/>
          </ac:picMkLst>
        </pc:picChg>
        <pc:picChg chg="del">
          <ac:chgData name="Matt Kayrish" userId="86b0ed96aac4a264" providerId="LiveId" clId="{1FCD28E5-E868-4621-BAE3-DA1201288C77}" dt="2020-03-28T21:45:42.914" v="23058" actId="478"/>
          <ac:picMkLst>
            <pc:docMk/>
            <pc:sldMk cId="997140425" sldId="876"/>
            <ac:picMk id="4" creationId="{43379172-4DF2-4ED0-8953-5ACC39A0BA85}"/>
          </ac:picMkLst>
        </pc:picChg>
        <pc:picChg chg="add mod">
          <ac:chgData name="Matt Kayrish" userId="86b0ed96aac4a264" providerId="LiveId" clId="{1FCD28E5-E868-4621-BAE3-DA1201288C77}" dt="2020-03-28T21:47:25.757" v="23064" actId="1076"/>
          <ac:picMkLst>
            <pc:docMk/>
            <pc:sldMk cId="997140425" sldId="876"/>
            <ac:picMk id="5" creationId="{5C575E5F-DC89-4D37-888B-2DEDC3F4A07A}"/>
          </ac:picMkLst>
        </pc:picChg>
        <pc:cxnChg chg="del">
          <ac:chgData name="Matt Kayrish" userId="86b0ed96aac4a264" providerId="LiveId" clId="{1FCD28E5-E868-4621-BAE3-DA1201288C77}" dt="2020-03-28T21:45:46.752" v="23059" actId="478"/>
          <ac:cxnSpMkLst>
            <pc:docMk/>
            <pc:sldMk cId="997140425" sldId="876"/>
            <ac:cxnSpMk id="12" creationId="{ED2FA56F-A0A3-443E-AF2B-7F8C7207D079}"/>
          </ac:cxnSpMkLst>
        </pc:cxnChg>
        <pc:cxnChg chg="del">
          <ac:chgData name="Matt Kayrish" userId="86b0ed96aac4a264" providerId="LiveId" clId="{1FCD28E5-E868-4621-BAE3-DA1201288C77}" dt="2020-03-28T21:45:46.752" v="23059" actId="478"/>
          <ac:cxnSpMkLst>
            <pc:docMk/>
            <pc:sldMk cId="997140425" sldId="876"/>
            <ac:cxnSpMk id="14" creationId="{0BA33D45-21A1-41D7-92E6-8BC6A65D8538}"/>
          </ac:cxnSpMkLst>
        </pc:cxnChg>
        <pc:cxnChg chg="del">
          <ac:chgData name="Matt Kayrish" userId="86b0ed96aac4a264" providerId="LiveId" clId="{1FCD28E5-E868-4621-BAE3-DA1201288C77}" dt="2020-03-28T21:45:46.752" v="23059" actId="478"/>
          <ac:cxnSpMkLst>
            <pc:docMk/>
            <pc:sldMk cId="997140425" sldId="876"/>
            <ac:cxnSpMk id="16" creationId="{B9B2EAEB-F9C4-453F-AB36-8F1871D09C6F}"/>
          </ac:cxnSpMkLst>
        </pc:cxnChg>
      </pc:sldChg>
      <pc:sldChg chg="addSp delSp modSp add ord">
        <pc:chgData name="Matt Kayrish" userId="86b0ed96aac4a264" providerId="LiveId" clId="{1FCD28E5-E868-4621-BAE3-DA1201288C77}" dt="2020-03-28T21:51:22.706" v="23309" actId="1076"/>
        <pc:sldMkLst>
          <pc:docMk/>
          <pc:sldMk cId="795727791" sldId="877"/>
        </pc:sldMkLst>
        <pc:spChg chg="del mod">
          <ac:chgData name="Matt Kayrish" userId="86b0ed96aac4a264" providerId="LiveId" clId="{1FCD28E5-E868-4621-BAE3-DA1201288C77}" dt="2020-03-28T21:47:52.368" v="23072" actId="478"/>
          <ac:spMkLst>
            <pc:docMk/>
            <pc:sldMk cId="795727791" sldId="877"/>
            <ac:spMk id="10" creationId="{AF18649C-C1C1-43E4-B711-0191253875EC}"/>
          </ac:spMkLst>
        </pc:spChg>
        <pc:spChg chg="add mod">
          <ac:chgData name="Matt Kayrish" userId="86b0ed96aac4a264" providerId="LiveId" clId="{1FCD28E5-E868-4621-BAE3-DA1201288C77}" dt="2020-03-28T21:48:38.561" v="23140" actId="20577"/>
          <ac:spMkLst>
            <pc:docMk/>
            <pc:sldMk cId="795727791" sldId="877"/>
            <ac:spMk id="13" creationId="{DBDD5EA0-07EB-4BAD-AF0D-A122BCE4089C}"/>
          </ac:spMkLst>
        </pc:spChg>
        <pc:spChg chg="add mod">
          <ac:chgData name="Matt Kayrish" userId="86b0ed96aac4a264" providerId="LiveId" clId="{1FCD28E5-E868-4621-BAE3-DA1201288C77}" dt="2020-03-28T21:51:22.706" v="23309" actId="1076"/>
          <ac:spMkLst>
            <pc:docMk/>
            <pc:sldMk cId="795727791" sldId="877"/>
            <ac:spMk id="15" creationId="{D436FC04-FA9F-47F6-90D2-3EF7EBCB8B3D}"/>
          </ac:spMkLst>
        </pc:spChg>
        <pc:spChg chg="del">
          <ac:chgData name="Matt Kayrish" userId="86b0ed96aac4a264" providerId="LiveId" clId="{1FCD28E5-E868-4621-BAE3-DA1201288C77}" dt="2020-03-28T21:47:56.030" v="23073" actId="478"/>
          <ac:spMkLst>
            <pc:docMk/>
            <pc:sldMk cId="795727791" sldId="877"/>
            <ac:spMk id="18" creationId="{6C2D33B9-64CB-401E-AFB1-B260996D26B2}"/>
          </ac:spMkLst>
        </pc:spChg>
        <pc:spChg chg="del">
          <ac:chgData name="Matt Kayrish" userId="86b0ed96aac4a264" providerId="LiveId" clId="{1FCD28E5-E868-4621-BAE3-DA1201288C77}" dt="2020-03-28T21:47:57.321" v="23074" actId="478"/>
          <ac:spMkLst>
            <pc:docMk/>
            <pc:sldMk cId="795727791" sldId="877"/>
            <ac:spMk id="19" creationId="{0E3D23E3-073C-405E-864A-C99A0AA2139C}"/>
          </ac:spMkLst>
        </pc:spChg>
        <pc:spChg chg="del">
          <ac:chgData name="Matt Kayrish" userId="86b0ed96aac4a264" providerId="LiveId" clId="{1FCD28E5-E868-4621-BAE3-DA1201288C77}" dt="2020-03-28T21:48:04.300" v="23077" actId="478"/>
          <ac:spMkLst>
            <pc:docMk/>
            <pc:sldMk cId="795727791" sldId="877"/>
            <ac:spMk id="20" creationId="{85055854-E78B-4BB9-90E7-AF34211EEDFE}"/>
          </ac:spMkLst>
        </pc:spChg>
        <pc:picChg chg="add del mod">
          <ac:chgData name="Matt Kayrish" userId="86b0ed96aac4a264" providerId="LiveId" clId="{1FCD28E5-E868-4621-BAE3-DA1201288C77}" dt="2020-03-28T21:48:06.891" v="23078" actId="14100"/>
          <ac:picMkLst>
            <pc:docMk/>
            <pc:sldMk cId="795727791" sldId="877"/>
            <ac:picMk id="4" creationId="{43379172-4DF2-4ED0-8953-5ACC39A0BA85}"/>
          </ac:picMkLst>
        </pc:picChg>
        <pc:cxnChg chg="del">
          <ac:chgData name="Matt Kayrish" userId="86b0ed96aac4a264" providerId="LiveId" clId="{1FCD28E5-E868-4621-BAE3-DA1201288C77}" dt="2020-03-28T21:47:47.964" v="23068" actId="478"/>
          <ac:cxnSpMkLst>
            <pc:docMk/>
            <pc:sldMk cId="795727791" sldId="877"/>
            <ac:cxnSpMk id="12" creationId="{ED2FA56F-A0A3-443E-AF2B-7F8C7207D079}"/>
          </ac:cxnSpMkLst>
        </pc:cxnChg>
        <pc:cxnChg chg="del">
          <ac:chgData name="Matt Kayrish" userId="86b0ed96aac4a264" providerId="LiveId" clId="{1FCD28E5-E868-4621-BAE3-DA1201288C77}" dt="2020-03-28T21:47:49.582" v="23069" actId="478"/>
          <ac:cxnSpMkLst>
            <pc:docMk/>
            <pc:sldMk cId="795727791" sldId="877"/>
            <ac:cxnSpMk id="14" creationId="{0BA33D45-21A1-41D7-92E6-8BC6A65D8538}"/>
          </ac:cxnSpMkLst>
        </pc:cxnChg>
        <pc:cxnChg chg="del">
          <ac:chgData name="Matt Kayrish" userId="86b0ed96aac4a264" providerId="LiveId" clId="{1FCD28E5-E868-4621-BAE3-DA1201288C77}" dt="2020-03-28T21:47:50.649" v="23070" actId="478"/>
          <ac:cxnSpMkLst>
            <pc:docMk/>
            <pc:sldMk cId="795727791" sldId="877"/>
            <ac:cxnSpMk id="16" creationId="{B9B2EAEB-F9C4-453F-AB36-8F1871D09C6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7840" cy="466434"/>
          </a:xfrm>
          <a:prstGeom prst="rect">
            <a:avLst/>
          </a:prstGeom>
        </p:spPr>
        <p:txBody>
          <a:bodyPr vert="horz" lIns="93173" tIns="46586" rIns="93173" bIns="46586" rtlCol="0"/>
          <a:lstStyle>
            <a:lvl1pPr algn="l">
              <a:defRPr sz="1300"/>
            </a:lvl1pPr>
          </a:lstStyle>
          <a:p>
            <a:endParaRPr lang="en-US"/>
          </a:p>
        </p:txBody>
      </p:sp>
      <p:sp>
        <p:nvSpPr>
          <p:cNvPr id="3" name="Date Placeholder 2"/>
          <p:cNvSpPr>
            <a:spLocks noGrp="1"/>
          </p:cNvSpPr>
          <p:nvPr>
            <p:ph type="dt" idx="1"/>
          </p:nvPr>
        </p:nvSpPr>
        <p:spPr>
          <a:xfrm>
            <a:off x="3970939" y="1"/>
            <a:ext cx="3037840" cy="466434"/>
          </a:xfrm>
          <a:prstGeom prst="rect">
            <a:avLst/>
          </a:prstGeom>
        </p:spPr>
        <p:txBody>
          <a:bodyPr vert="horz" lIns="93173" tIns="46586" rIns="93173" bIns="46586" rtlCol="0"/>
          <a:lstStyle>
            <a:lvl1pPr algn="r">
              <a:defRPr sz="1300"/>
            </a:lvl1pPr>
          </a:lstStyle>
          <a:p>
            <a:fld id="{4F796BC7-E5C2-498A-B4E4-01EC0A450D36}" type="datetimeFigureOut">
              <a:rPr lang="en-US" smtClean="0"/>
              <a:t>5/5/2020</a:t>
            </a:fld>
            <a:endParaRPr lang="en-US"/>
          </a:p>
        </p:txBody>
      </p:sp>
      <p:sp>
        <p:nvSpPr>
          <p:cNvPr id="4" name="Slide Image Placeholder 3"/>
          <p:cNvSpPr>
            <a:spLocks noGrp="1" noRot="1" noChangeAspect="1"/>
          </p:cNvSpPr>
          <p:nvPr>
            <p:ph type="sldImg" idx="2"/>
          </p:nvPr>
        </p:nvSpPr>
        <p:spPr>
          <a:xfrm>
            <a:off x="1416050" y="1162050"/>
            <a:ext cx="4179888" cy="3136900"/>
          </a:xfrm>
          <a:prstGeom prst="rect">
            <a:avLst/>
          </a:prstGeom>
          <a:noFill/>
          <a:ln w="12700">
            <a:solidFill>
              <a:prstClr val="black"/>
            </a:solidFill>
          </a:ln>
        </p:spPr>
        <p:txBody>
          <a:bodyPr vert="horz" lIns="93173" tIns="46586" rIns="93173" bIns="46586" rtlCol="0" anchor="ctr"/>
          <a:lstStyle/>
          <a:p>
            <a:endParaRPr lang="en-US"/>
          </a:p>
        </p:txBody>
      </p:sp>
      <p:sp>
        <p:nvSpPr>
          <p:cNvPr id="5" name="Notes Placeholder 4"/>
          <p:cNvSpPr>
            <a:spLocks noGrp="1"/>
          </p:cNvSpPr>
          <p:nvPr>
            <p:ph type="body" sz="quarter" idx="3"/>
          </p:nvPr>
        </p:nvSpPr>
        <p:spPr>
          <a:xfrm>
            <a:off x="701041" y="4473892"/>
            <a:ext cx="5608320" cy="3660458"/>
          </a:xfrm>
          <a:prstGeom prst="rect">
            <a:avLst/>
          </a:prstGeom>
        </p:spPr>
        <p:txBody>
          <a:bodyPr vert="horz" lIns="93173" tIns="46586" rIns="93173"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968"/>
            <a:ext cx="3037840" cy="466433"/>
          </a:xfrm>
          <a:prstGeom prst="rect">
            <a:avLst/>
          </a:prstGeom>
        </p:spPr>
        <p:txBody>
          <a:bodyPr vert="horz" lIns="93173" tIns="46586" rIns="93173"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9" y="8829968"/>
            <a:ext cx="3037840" cy="466433"/>
          </a:xfrm>
          <a:prstGeom prst="rect">
            <a:avLst/>
          </a:prstGeom>
        </p:spPr>
        <p:txBody>
          <a:bodyPr vert="horz" lIns="93173" tIns="46586" rIns="93173" bIns="46586" rtlCol="0" anchor="b"/>
          <a:lstStyle>
            <a:lvl1pPr algn="r">
              <a:defRPr sz="1300"/>
            </a:lvl1pPr>
          </a:lstStyle>
          <a:p>
            <a:fld id="{1E362D8A-CCE6-4B95-A669-8EF68042926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FFFFFF"/>
                </a:solidFill>
                <a:latin typeface="Helvetica"/>
                <a:cs typeface="Helvetica"/>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007723" y="6356350"/>
            <a:ext cx="3128554" cy="365125"/>
          </a:xfrm>
        </p:spPr>
        <p:txBody>
          <a:bodyPr/>
          <a:lstStyle/>
          <a:p>
            <a:r>
              <a:rPr lang="fr-FR" dirty="0"/>
              <a:t>ECE 484/5584 Final </a:t>
            </a:r>
            <a:r>
              <a:rPr lang="fr-FR" dirty="0" err="1"/>
              <a:t>Presentation</a:t>
            </a:r>
            <a:r>
              <a:rPr lang="fr-FR" dirty="0"/>
              <a:t> - </a:t>
            </a:r>
            <a:r>
              <a:rPr lang="fr-FR" dirty="0" err="1"/>
              <a:t>Spring</a:t>
            </a:r>
            <a:r>
              <a:rPr lang="fr-FR" dirty="0"/>
              <a:t> 2019</a:t>
            </a:r>
            <a:endParaRPr lang="en-US" dirty="0"/>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dirty="0"/>
          </a:p>
        </p:txBody>
      </p:sp>
    </p:spTree>
    <p:extLst>
      <p:ext uri="{BB962C8B-B14F-4D97-AF65-F5344CB8AC3E}">
        <p14:creationId xmlns:p14="http://schemas.microsoft.com/office/powerpoint/2010/main" val="28154556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fr-FR"/>
              <a:t>ECE 484 Presentations,  2019</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17131090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fr-FR"/>
              <a:t>ECE 484 Presentations,  2019</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35310967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DCB603-DD01-A748-9C61-5B34346B2E0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262612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DCB603-DD01-A748-9C61-5B34346B2E0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259388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DCB603-DD01-A748-9C61-5B34346B2E0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528639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DCB603-DD01-A748-9C61-5B34346B2E0D}"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280585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DCB603-DD01-A748-9C61-5B34346B2E0D}" type="datetimeFigureOut">
              <a:rPr lang="en-US" smtClean="0"/>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52923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DCB603-DD01-A748-9C61-5B34346B2E0D}" type="datetimeFigureOut">
              <a:rPr lang="en-US" smtClean="0"/>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864456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DCB603-DD01-A748-9C61-5B34346B2E0D}" type="datetimeFigureOut">
              <a:rPr lang="en-US" smtClean="0"/>
              <a:t>5/5/2020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942992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5DCB603-DD01-A748-9C61-5B34346B2E0D}"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75101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B77C0E-67A9-7043-A4EF-BB6590D640F8}" type="datetimeFigureOut">
              <a:rPr lang="en-US" smtClean="0"/>
              <a:t>5/5/2020</a:t>
            </a:fld>
            <a:endParaRPr lang="en-US"/>
          </a:p>
        </p:txBody>
      </p:sp>
      <p:sp>
        <p:nvSpPr>
          <p:cNvPr id="5" name="Footer Placeholder 4"/>
          <p:cNvSpPr>
            <a:spLocks noGrp="1"/>
          </p:cNvSpPr>
          <p:nvPr>
            <p:ph type="ftr" sz="quarter" idx="11"/>
          </p:nvPr>
        </p:nvSpPr>
        <p:spPr>
          <a:xfrm>
            <a:off x="2994660" y="6356350"/>
            <a:ext cx="3154680" cy="365125"/>
          </a:xfrm>
        </p:spPr>
        <p:txBody>
          <a:bodyPr/>
          <a:lstStyle/>
          <a:p>
            <a:r>
              <a:rPr lang="fr-FR" dirty="0"/>
              <a:t>ECE 484/5584 Final </a:t>
            </a:r>
            <a:r>
              <a:rPr lang="fr-FR" dirty="0" err="1"/>
              <a:t>Presentation</a:t>
            </a:r>
            <a:r>
              <a:rPr lang="fr-FR" dirty="0"/>
              <a:t> - </a:t>
            </a:r>
            <a:r>
              <a:rPr lang="fr-FR" dirty="0" err="1"/>
              <a:t>Spring</a:t>
            </a:r>
            <a:r>
              <a:rPr lang="fr-FR" dirty="0"/>
              <a:t> 2019</a:t>
            </a:r>
            <a:endParaRPr lang="en-US" dirty="0"/>
          </a:p>
        </p:txBody>
      </p:sp>
      <p:sp>
        <p:nvSpPr>
          <p:cNvPr id="6" name="Slide Number Placeholder 5"/>
          <p:cNvSpPr>
            <a:spLocks noGrp="1"/>
          </p:cNvSpPr>
          <p:nvPr>
            <p:ph type="sldNum" sz="quarter" idx="12"/>
          </p:nvPr>
        </p:nvSpPr>
        <p:spPr/>
        <p:txBody>
          <a:bodyPr/>
          <a:lstStyle/>
          <a:p>
            <a:r>
              <a:rPr lang="en-US"/>
              <a:t>p.</a:t>
            </a:r>
            <a:fld id="{1BDD2F6A-436C-4F7B-B1FF-4F5D571FED2E}"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2802" y="6496457"/>
            <a:ext cx="619147" cy="471132"/>
          </a:xfrm>
          <a:prstGeom prst="rect">
            <a:avLst/>
          </a:prstGeom>
        </p:spPr>
      </p:pic>
      <p:cxnSp>
        <p:nvCxnSpPr>
          <p:cNvPr id="8" name="Straight Connector 7"/>
          <p:cNvCxnSpPr/>
          <p:nvPr userDrawn="1"/>
        </p:nvCxnSpPr>
        <p:spPr>
          <a:xfrm flipV="1">
            <a:off x="0" y="570451"/>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8848" y="6525404"/>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495705"/>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5DCB603-DD01-A748-9C61-5B34346B2E0D}"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1314425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DCB603-DD01-A748-9C61-5B34346B2E0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877704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DCB603-DD01-A748-9C61-5B34346B2E0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3291293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968535" y="6356350"/>
            <a:ext cx="3206931" cy="365125"/>
          </a:xfrm>
        </p:spPr>
        <p:txBody>
          <a:bodyPr/>
          <a:lstStyle/>
          <a:p>
            <a:r>
              <a:rPr lang="fr-FR" dirty="0"/>
              <a:t>ECE 484/5584 Final </a:t>
            </a:r>
            <a:r>
              <a:rPr lang="fr-FR" dirty="0" err="1"/>
              <a:t>Presentation</a:t>
            </a:r>
            <a:r>
              <a:rPr lang="fr-FR" dirty="0"/>
              <a:t> - </a:t>
            </a:r>
            <a:r>
              <a:rPr lang="fr-FR" dirty="0" err="1"/>
              <a:t>Spring</a:t>
            </a:r>
            <a:r>
              <a:rPr lang="fr-FR" dirty="0"/>
              <a:t> 2019</a:t>
            </a:r>
            <a:endParaRPr lang="en-US" dirty="0"/>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66302769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2964180" y="6356350"/>
            <a:ext cx="3215640" cy="365125"/>
          </a:xfrm>
        </p:spPr>
        <p:txBody>
          <a:bodyPr/>
          <a:lstStyle/>
          <a:p>
            <a:r>
              <a:rPr lang="fr-FR" dirty="0"/>
              <a:t>ECE 484/5584 Final </a:t>
            </a:r>
            <a:r>
              <a:rPr lang="fr-FR" dirty="0" err="1"/>
              <a:t>Presentation</a:t>
            </a:r>
            <a:r>
              <a:rPr lang="fr-FR" dirty="0"/>
              <a:t> - </a:t>
            </a:r>
            <a:r>
              <a:rPr lang="fr-FR" dirty="0" err="1"/>
              <a:t>Spring</a:t>
            </a:r>
            <a:r>
              <a:rPr lang="fr-FR" dirty="0"/>
              <a:t> 2019</a:t>
            </a:r>
            <a:endParaRPr lang="en-US" dirty="0"/>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99471366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2903220" y="6356350"/>
            <a:ext cx="3337560" cy="365125"/>
          </a:xfrm>
        </p:spPr>
        <p:txBody>
          <a:bodyPr/>
          <a:lstStyle/>
          <a:p>
            <a:r>
              <a:rPr lang="fr-FR" dirty="0"/>
              <a:t>ECE 484/5584 Final </a:t>
            </a:r>
            <a:r>
              <a:rPr lang="fr-FR" dirty="0" err="1"/>
              <a:t>Presentation</a:t>
            </a:r>
            <a:r>
              <a:rPr lang="fr-FR" dirty="0"/>
              <a:t> - </a:t>
            </a:r>
            <a:r>
              <a:rPr lang="fr-FR" dirty="0" err="1"/>
              <a:t>Spring</a:t>
            </a:r>
            <a:r>
              <a:rPr lang="fr-FR" dirty="0"/>
              <a:t> 2019</a:t>
            </a:r>
            <a:endParaRPr lang="en-US" dirty="0"/>
          </a:p>
        </p:txBody>
      </p:sp>
      <p:sp>
        <p:nvSpPr>
          <p:cNvPr id="9" name="Slide Number Placeholder 8"/>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45768187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2968535" y="6356350"/>
            <a:ext cx="3206931" cy="365125"/>
          </a:xfrm>
        </p:spPr>
        <p:txBody>
          <a:bodyPr/>
          <a:lstStyle/>
          <a:p>
            <a:r>
              <a:rPr lang="fr-FR" dirty="0"/>
              <a:t>ECE 484/5584 Final </a:t>
            </a:r>
            <a:r>
              <a:rPr lang="fr-FR" dirty="0" err="1"/>
              <a:t>Presentation</a:t>
            </a:r>
            <a:r>
              <a:rPr lang="fr-FR" dirty="0"/>
              <a:t> - </a:t>
            </a:r>
            <a:r>
              <a:rPr lang="fr-FR" dirty="0" err="1"/>
              <a:t>Spring</a:t>
            </a:r>
            <a:r>
              <a:rPr lang="fr-FR" dirty="0"/>
              <a:t> 2019</a:t>
            </a:r>
            <a:endParaRPr lang="en-US" dirty="0"/>
          </a:p>
        </p:txBody>
      </p:sp>
      <p:sp>
        <p:nvSpPr>
          <p:cNvPr id="5" name="Slide Number Placeholder 4"/>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87763187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fr-FR"/>
              <a:t>ECE 484 Presentations,  2019</a:t>
            </a:r>
            <a:endParaRPr lang="en-US"/>
          </a:p>
        </p:txBody>
      </p:sp>
      <p:sp>
        <p:nvSpPr>
          <p:cNvPr id="4" name="Slide Number Placeholder 3"/>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97903197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fr-FR"/>
              <a:t>ECE 484 Presentations,  2019</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15384377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fr-FR"/>
              <a:t>ECE 484 Presentations,  2019</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66287718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ECE 484 Presentations,  2019</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D2F6A-436C-4F7B-B1FF-4F5D571FED2E}" type="slidenum">
              <a:rPr lang="en-US" smtClean="0"/>
              <a:t>‹#›</a:t>
            </a:fld>
            <a:endParaRPr lang="en-US"/>
          </a:p>
        </p:txBody>
      </p:sp>
    </p:spTree>
    <p:extLst>
      <p:ext uri="{BB962C8B-B14F-4D97-AF65-F5344CB8AC3E}">
        <p14:creationId xmlns:p14="http://schemas.microsoft.com/office/powerpoint/2010/main" val="1682254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CB603-DD01-A748-9C61-5B34346B2E0D}" type="datetimeFigureOut">
              <a:rPr lang="en-US" smtClean="0"/>
              <a:t>5/5/2020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D8A63-AB99-094D-874B-7C6430332091}" type="slidenum">
              <a:rPr lang="en-US" smtClean="0"/>
              <a:t>‹#›</a:t>
            </a:fld>
            <a:endParaRPr lang="en-US"/>
          </a:p>
        </p:txBody>
      </p:sp>
    </p:spTree>
    <p:extLst>
      <p:ext uri="{BB962C8B-B14F-4D97-AF65-F5344CB8AC3E}">
        <p14:creationId xmlns:p14="http://schemas.microsoft.com/office/powerpoint/2010/main" val="1267608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1.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B3790-8390-6940-8F63-4F567816C0F4}"/>
              </a:ext>
            </a:extLst>
          </p:cNvPr>
          <p:cNvSpPr>
            <a:spLocks noGrp="1"/>
          </p:cNvSpPr>
          <p:nvPr>
            <p:ph type="ctrTitle"/>
          </p:nvPr>
        </p:nvSpPr>
        <p:spPr>
          <a:xfrm>
            <a:off x="0" y="1625327"/>
            <a:ext cx="9144000" cy="1470025"/>
          </a:xfrm>
        </p:spPr>
        <p:txBody>
          <a:bodyPr>
            <a:noAutofit/>
          </a:bodyPr>
          <a:lstStyle/>
          <a:p>
            <a:r>
              <a:rPr lang="en-US" sz="3200" dirty="0">
                <a:latin typeface="Times New Roman" panose="02020603050405020304" pitchFamily="18" charset="0"/>
                <a:cs typeface="Times New Roman" panose="02020603050405020304" pitchFamily="18" charset="0"/>
              </a:rPr>
              <a:t>ECE5578 Multimedia Communication: Homework 4</a:t>
            </a:r>
            <a:br>
              <a:rPr lang="en-US" sz="3200" dirty="0">
                <a:latin typeface="Times New Roman" panose="02020603050405020304" pitchFamily="18" charset="0"/>
                <a:cs typeface="Times New Roman" panose="02020603050405020304" pitchFamily="18" charset="0"/>
              </a:rPr>
            </a:br>
            <a:r>
              <a:rPr lang="en-US" sz="3200" i="1" dirty="0">
                <a:latin typeface="Times New Roman" panose="02020603050405020304" pitchFamily="18" charset="0"/>
                <a:cs typeface="Times New Roman" panose="02020603050405020304" pitchFamily="18" charset="0"/>
              </a:rPr>
              <a:t>Spring 2020</a:t>
            </a:r>
            <a:endParaRPr lang="en-US" sz="3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7222779-E0BB-D34F-A7FC-D2F6866B1362}"/>
              </a:ext>
            </a:extLst>
          </p:cNvPr>
          <p:cNvSpPr>
            <a:spLocks noGrp="1"/>
          </p:cNvSpPr>
          <p:nvPr>
            <p:ph type="subTitle" idx="1"/>
          </p:nvPr>
        </p:nvSpPr>
        <p:spPr>
          <a:xfrm>
            <a:off x="0" y="3434979"/>
            <a:ext cx="9144000" cy="2038350"/>
          </a:xfrm>
        </p:spPr>
        <p:txBody>
          <a:bodyPr>
            <a:normAutofit/>
          </a:bodyPr>
          <a:lstStyle/>
          <a:p>
            <a:r>
              <a:rPr lang="en-US" i="1" dirty="0">
                <a:latin typeface="Times New Roman" panose="02020603050405020304" pitchFamily="18" charset="0"/>
                <a:cs typeface="Times New Roman" panose="02020603050405020304" pitchFamily="18" charset="0"/>
              </a:rPr>
              <a:t>By</a:t>
            </a:r>
            <a:r>
              <a:rPr lang="en-US" dirty="0">
                <a:latin typeface="Times New Roman" panose="02020603050405020304" pitchFamily="18" charset="0"/>
                <a:cs typeface="Times New Roman" panose="02020603050405020304" pitchFamily="18" charset="0"/>
              </a:rPr>
              <a:t> Matthew Kayrish</a:t>
            </a:r>
            <a:endParaRPr lang="en-US" i="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956649F-0F03-8340-813A-B03E0A4D184E}"/>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5" name="Slide Number Placeholder 4">
            <a:extLst>
              <a:ext uri="{FF2B5EF4-FFF2-40B4-BE49-F238E27FC236}">
                <a16:creationId xmlns:a16="http://schemas.microsoft.com/office/drawing/2014/main" id="{DC38A2B5-8936-A04C-94D8-48427B08A498}"/>
              </a:ext>
            </a:extLst>
          </p:cNvPr>
          <p:cNvSpPr>
            <a:spLocks noGrp="1"/>
          </p:cNvSpPr>
          <p:nvPr>
            <p:ph type="sldNum" sz="quarter" idx="12"/>
          </p:nvPr>
        </p:nvSpPr>
        <p:spPr/>
        <p:txBody>
          <a:bodyPr/>
          <a:lstStyle/>
          <a:p>
            <a:fld id="{1BDD2F6A-436C-4F7B-B1FF-4F5D571FED2E}" type="slidenum">
              <a:rPr lang="en-US" smtClean="0"/>
              <a:t>1</a:t>
            </a:fld>
            <a:endParaRPr lang="en-US"/>
          </a:p>
        </p:txBody>
      </p:sp>
    </p:spTree>
    <p:extLst>
      <p:ext uri="{BB962C8B-B14F-4D97-AF65-F5344CB8AC3E}">
        <p14:creationId xmlns:p14="http://schemas.microsoft.com/office/powerpoint/2010/main" val="144520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62F046-26F0-4F6A-92E3-A0DDD280E34D}"/>
              </a:ext>
            </a:extLst>
          </p:cNvPr>
          <p:cNvPicPr>
            <a:picLocks noChangeAspect="1"/>
          </p:cNvPicPr>
          <p:nvPr/>
        </p:nvPicPr>
        <p:blipFill>
          <a:blip r:embed="rId2"/>
          <a:stretch>
            <a:fillRect/>
          </a:stretch>
        </p:blipFill>
        <p:spPr>
          <a:xfrm>
            <a:off x="230828" y="802432"/>
            <a:ext cx="8686800" cy="1266092"/>
          </a:xfrm>
          <a:prstGeom prst="rect">
            <a:avLst/>
          </a:prstGeom>
        </p:spPr>
      </p:pic>
      <p:pic>
        <p:nvPicPr>
          <p:cNvPr id="4" name="Picture 3">
            <a:extLst>
              <a:ext uri="{FF2B5EF4-FFF2-40B4-BE49-F238E27FC236}">
                <a16:creationId xmlns:a16="http://schemas.microsoft.com/office/drawing/2014/main" id="{BB5D762B-D9E3-4B5C-9F21-E4C5F9369952}"/>
              </a:ext>
            </a:extLst>
          </p:cNvPr>
          <p:cNvPicPr>
            <a:picLocks noChangeAspect="1"/>
          </p:cNvPicPr>
          <p:nvPr/>
        </p:nvPicPr>
        <p:blipFill>
          <a:blip r:embed="rId3"/>
          <a:stretch>
            <a:fillRect/>
          </a:stretch>
        </p:blipFill>
        <p:spPr>
          <a:xfrm>
            <a:off x="2219418" y="1743304"/>
            <a:ext cx="4938147" cy="4784752"/>
          </a:xfrm>
          <a:prstGeom prst="rect">
            <a:avLst/>
          </a:prstGeom>
        </p:spPr>
      </p:pic>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10</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5" name="Rectangle 4">
            <a:extLst>
              <a:ext uri="{FF2B5EF4-FFF2-40B4-BE49-F238E27FC236}">
                <a16:creationId xmlns:a16="http://schemas.microsoft.com/office/drawing/2014/main" id="{F70EE69D-67C7-49BC-94F2-625A25890A80}"/>
              </a:ext>
            </a:extLst>
          </p:cNvPr>
          <p:cNvSpPr/>
          <p:nvPr/>
        </p:nvSpPr>
        <p:spPr>
          <a:xfrm>
            <a:off x="2274355" y="3541050"/>
            <a:ext cx="861134" cy="338492"/>
          </a:xfrm>
          <a:prstGeom prst="rect">
            <a:avLst/>
          </a:prstGeom>
          <a:ln w="381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B16D6CB6-2CB3-4EEA-9995-41CA2399521E}"/>
              </a:ext>
            </a:extLst>
          </p:cNvPr>
          <p:cNvSpPr/>
          <p:nvPr/>
        </p:nvSpPr>
        <p:spPr>
          <a:xfrm>
            <a:off x="2219418" y="5886321"/>
            <a:ext cx="3959440" cy="709787"/>
          </a:xfrm>
          <a:prstGeom prst="rect">
            <a:avLst/>
          </a:prstGeom>
          <a:ln w="381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75592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5C56C-0A57-4480-B070-9262D07C5F13}"/>
              </a:ext>
            </a:extLst>
          </p:cNvPr>
          <p:cNvPicPr>
            <a:picLocks noChangeAspect="1"/>
          </p:cNvPicPr>
          <p:nvPr/>
        </p:nvPicPr>
        <p:blipFill>
          <a:blip r:embed="rId2"/>
          <a:stretch>
            <a:fillRect/>
          </a:stretch>
        </p:blipFill>
        <p:spPr>
          <a:xfrm>
            <a:off x="1710442" y="2392590"/>
            <a:ext cx="5723116" cy="2072820"/>
          </a:xfrm>
          <a:prstGeom prst="rect">
            <a:avLst/>
          </a:prstGeom>
        </p:spPr>
      </p:pic>
      <p:pic>
        <p:nvPicPr>
          <p:cNvPr id="6" name="Picture 5">
            <a:extLst>
              <a:ext uri="{FF2B5EF4-FFF2-40B4-BE49-F238E27FC236}">
                <a16:creationId xmlns:a16="http://schemas.microsoft.com/office/drawing/2014/main" id="{CF62F046-26F0-4F6A-92E3-A0DDD280E34D}"/>
              </a:ext>
            </a:extLst>
          </p:cNvPr>
          <p:cNvPicPr>
            <a:picLocks noChangeAspect="1"/>
          </p:cNvPicPr>
          <p:nvPr/>
        </p:nvPicPr>
        <p:blipFill>
          <a:blip r:embed="rId3"/>
          <a:stretch>
            <a:fillRect/>
          </a:stretch>
        </p:blipFill>
        <p:spPr>
          <a:xfrm>
            <a:off x="230828" y="802432"/>
            <a:ext cx="8686800" cy="1266092"/>
          </a:xfrm>
          <a:prstGeom prst="rect">
            <a:avLst/>
          </a:prstGeom>
        </p:spPr>
      </p:pic>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11</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10" name="Rectangle 9">
            <a:extLst>
              <a:ext uri="{FF2B5EF4-FFF2-40B4-BE49-F238E27FC236}">
                <a16:creationId xmlns:a16="http://schemas.microsoft.com/office/drawing/2014/main" id="{B16D6CB6-2CB3-4EEA-9995-41CA2399521E}"/>
              </a:ext>
            </a:extLst>
          </p:cNvPr>
          <p:cNvSpPr/>
          <p:nvPr/>
        </p:nvSpPr>
        <p:spPr>
          <a:xfrm>
            <a:off x="1775533" y="3249677"/>
            <a:ext cx="5086905" cy="709787"/>
          </a:xfrm>
          <a:prstGeom prst="rect">
            <a:avLst/>
          </a:prstGeom>
          <a:ln w="381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66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75BE6-FE7E-4D61-B895-71D5600097E2}"/>
              </a:ext>
            </a:extLst>
          </p:cNvPr>
          <p:cNvPicPr>
            <a:picLocks noChangeAspect="1"/>
          </p:cNvPicPr>
          <p:nvPr/>
        </p:nvPicPr>
        <p:blipFill>
          <a:blip r:embed="rId2"/>
          <a:stretch>
            <a:fillRect/>
          </a:stretch>
        </p:blipFill>
        <p:spPr>
          <a:xfrm>
            <a:off x="226372" y="2000196"/>
            <a:ext cx="6416596" cy="4762913"/>
          </a:xfrm>
          <a:prstGeom prst="rect">
            <a:avLst/>
          </a:prstGeom>
        </p:spPr>
      </p:pic>
      <p:pic>
        <p:nvPicPr>
          <p:cNvPr id="6" name="Picture 5">
            <a:extLst>
              <a:ext uri="{FF2B5EF4-FFF2-40B4-BE49-F238E27FC236}">
                <a16:creationId xmlns:a16="http://schemas.microsoft.com/office/drawing/2014/main" id="{CF62F046-26F0-4F6A-92E3-A0DDD280E34D}"/>
              </a:ext>
            </a:extLst>
          </p:cNvPr>
          <p:cNvPicPr>
            <a:picLocks noChangeAspect="1"/>
          </p:cNvPicPr>
          <p:nvPr/>
        </p:nvPicPr>
        <p:blipFill>
          <a:blip r:embed="rId3"/>
          <a:stretch>
            <a:fillRect/>
          </a:stretch>
        </p:blipFill>
        <p:spPr>
          <a:xfrm>
            <a:off x="230828" y="802432"/>
            <a:ext cx="8686800" cy="1266092"/>
          </a:xfrm>
          <a:prstGeom prst="rect">
            <a:avLst/>
          </a:prstGeom>
        </p:spPr>
      </p:pic>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12</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10" name="Rectangle 9">
            <a:extLst>
              <a:ext uri="{FF2B5EF4-FFF2-40B4-BE49-F238E27FC236}">
                <a16:creationId xmlns:a16="http://schemas.microsoft.com/office/drawing/2014/main" id="{B16D6CB6-2CB3-4EEA-9995-41CA2399521E}"/>
              </a:ext>
            </a:extLst>
          </p:cNvPr>
          <p:cNvSpPr/>
          <p:nvPr/>
        </p:nvSpPr>
        <p:spPr>
          <a:xfrm>
            <a:off x="190860" y="1943810"/>
            <a:ext cx="5086905" cy="709787"/>
          </a:xfrm>
          <a:prstGeom prst="rect">
            <a:avLst/>
          </a:prstGeom>
          <a:ln w="381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BE6A0055-7DC5-4119-97D2-83EC8A925F53}"/>
              </a:ext>
            </a:extLst>
          </p:cNvPr>
          <p:cNvSpPr/>
          <p:nvPr/>
        </p:nvSpPr>
        <p:spPr>
          <a:xfrm>
            <a:off x="226372" y="3998565"/>
            <a:ext cx="5086905" cy="709787"/>
          </a:xfrm>
          <a:prstGeom prst="rect">
            <a:avLst/>
          </a:prstGeom>
          <a:ln w="381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65832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75BE6-FE7E-4D61-B895-71D5600097E2}"/>
              </a:ext>
            </a:extLst>
          </p:cNvPr>
          <p:cNvPicPr>
            <a:picLocks noChangeAspect="1"/>
          </p:cNvPicPr>
          <p:nvPr/>
        </p:nvPicPr>
        <p:blipFill rotWithShape="1">
          <a:blip r:embed="rId2"/>
          <a:srcRect t="45423" b="4997"/>
          <a:stretch/>
        </p:blipFill>
        <p:spPr>
          <a:xfrm>
            <a:off x="136604" y="2068524"/>
            <a:ext cx="6416596" cy="2361460"/>
          </a:xfrm>
          <a:prstGeom prst="rect">
            <a:avLst/>
          </a:prstGeom>
        </p:spPr>
      </p:pic>
      <p:pic>
        <p:nvPicPr>
          <p:cNvPr id="6" name="Picture 5">
            <a:extLst>
              <a:ext uri="{FF2B5EF4-FFF2-40B4-BE49-F238E27FC236}">
                <a16:creationId xmlns:a16="http://schemas.microsoft.com/office/drawing/2014/main" id="{CF62F046-26F0-4F6A-92E3-A0DDD280E34D}"/>
              </a:ext>
            </a:extLst>
          </p:cNvPr>
          <p:cNvPicPr>
            <a:picLocks noChangeAspect="1"/>
          </p:cNvPicPr>
          <p:nvPr/>
        </p:nvPicPr>
        <p:blipFill>
          <a:blip r:embed="rId3"/>
          <a:stretch>
            <a:fillRect/>
          </a:stretch>
        </p:blipFill>
        <p:spPr>
          <a:xfrm>
            <a:off x="230828" y="802432"/>
            <a:ext cx="8686800" cy="1266092"/>
          </a:xfrm>
          <a:prstGeom prst="rect">
            <a:avLst/>
          </a:prstGeom>
        </p:spPr>
      </p:pic>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13</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3" name="Picture 2">
            <a:extLst>
              <a:ext uri="{FF2B5EF4-FFF2-40B4-BE49-F238E27FC236}">
                <a16:creationId xmlns:a16="http://schemas.microsoft.com/office/drawing/2014/main" id="{E2F100B7-8EA8-4408-8434-221122FC6E25}"/>
              </a:ext>
            </a:extLst>
          </p:cNvPr>
          <p:cNvPicPr>
            <a:picLocks noChangeAspect="1"/>
          </p:cNvPicPr>
          <p:nvPr/>
        </p:nvPicPr>
        <p:blipFill>
          <a:blip r:embed="rId4"/>
          <a:stretch>
            <a:fillRect/>
          </a:stretch>
        </p:blipFill>
        <p:spPr>
          <a:xfrm>
            <a:off x="6784028" y="1770524"/>
            <a:ext cx="1028789" cy="4648603"/>
          </a:xfrm>
          <a:prstGeom prst="rect">
            <a:avLst/>
          </a:prstGeom>
        </p:spPr>
      </p:pic>
      <p:cxnSp>
        <p:nvCxnSpPr>
          <p:cNvPr id="11" name="Straight Arrow Connector 10">
            <a:extLst>
              <a:ext uri="{FF2B5EF4-FFF2-40B4-BE49-F238E27FC236}">
                <a16:creationId xmlns:a16="http://schemas.microsoft.com/office/drawing/2014/main" id="{22ED7459-29B0-4D47-AEDB-FC65055DC4F8}"/>
              </a:ext>
            </a:extLst>
          </p:cNvPr>
          <p:cNvCxnSpPr/>
          <p:nvPr/>
        </p:nvCxnSpPr>
        <p:spPr>
          <a:xfrm>
            <a:off x="1669002" y="2334827"/>
            <a:ext cx="5193437" cy="0"/>
          </a:xfrm>
          <a:prstGeom prst="straightConnector1">
            <a:avLst/>
          </a:prstGeom>
          <a:ln w="38100">
            <a:solidFill>
              <a:srgbClr val="00B05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06770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14</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33" name="Picture 32">
            <a:extLst>
              <a:ext uri="{FF2B5EF4-FFF2-40B4-BE49-F238E27FC236}">
                <a16:creationId xmlns:a16="http://schemas.microsoft.com/office/drawing/2014/main" id="{027952CD-B2D7-4058-9EA9-4CFA0DF570E6}"/>
              </a:ext>
            </a:extLst>
          </p:cNvPr>
          <p:cNvPicPr>
            <a:picLocks noChangeAspect="1"/>
          </p:cNvPicPr>
          <p:nvPr/>
        </p:nvPicPr>
        <p:blipFill>
          <a:blip r:embed="rId2"/>
          <a:stretch>
            <a:fillRect/>
          </a:stretch>
        </p:blipFill>
        <p:spPr>
          <a:xfrm>
            <a:off x="11289" y="2668575"/>
            <a:ext cx="9076207" cy="4153260"/>
          </a:xfrm>
          <a:prstGeom prst="rect">
            <a:avLst/>
          </a:prstGeom>
        </p:spPr>
      </p:pic>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5" name="TextBox 4">
            <a:extLst>
              <a:ext uri="{FF2B5EF4-FFF2-40B4-BE49-F238E27FC236}">
                <a16:creationId xmlns:a16="http://schemas.microsoft.com/office/drawing/2014/main" id="{B849351A-B474-4E4C-B4BE-34612A22AD85}"/>
              </a:ext>
            </a:extLst>
          </p:cNvPr>
          <p:cNvSpPr txBox="1"/>
          <p:nvPr/>
        </p:nvSpPr>
        <p:spPr>
          <a:xfrm>
            <a:off x="11289" y="2086278"/>
            <a:ext cx="9070567" cy="261610"/>
          </a:xfrm>
          <a:prstGeom prst="rect">
            <a:avLst/>
          </a:prstGeom>
          <a:solidFill>
            <a:srgbClr val="FFFF00"/>
          </a:solidFill>
        </p:spPr>
        <p:txBody>
          <a:bodyPr wrap="square" rtlCol="0">
            <a:spAutoFit/>
          </a:bodyPr>
          <a:lstStyle/>
          <a:p>
            <a:pPr algn="l"/>
            <a:r>
              <a:rPr lang="en-US" sz="1100" dirty="0"/>
              <a:t># X265 –input </a:t>
            </a:r>
            <a:r>
              <a:rPr lang="en-US" sz="1100" dirty="0" err="1"/>
              <a:t>Beauty.yuv</a:t>
            </a:r>
            <a:r>
              <a:rPr lang="en-US" sz="1100" dirty="0"/>
              <a:t> –f 30 –input-res ‘1920x1080’ –fps 120 –log-level 4 –csv log.csv –csv-log-level 2 --</a:t>
            </a:r>
            <a:r>
              <a:rPr lang="en-US" sz="1100" dirty="0" err="1"/>
              <a:t>qpfile</a:t>
            </a:r>
            <a:r>
              <a:rPr lang="en-US" sz="1100" dirty="0"/>
              <a:t> qp.txt -</a:t>
            </a:r>
            <a:r>
              <a:rPr lang="en-US" sz="1100" dirty="0" err="1"/>
              <a:t>ssim</a:t>
            </a:r>
            <a:r>
              <a:rPr lang="en-US" sz="1100" dirty="0"/>
              <a:t> –</a:t>
            </a:r>
            <a:r>
              <a:rPr lang="en-US" sz="1100" dirty="0" err="1"/>
              <a:t>psnr</a:t>
            </a:r>
            <a:r>
              <a:rPr lang="en-US" sz="1100" dirty="0"/>
              <a:t> –o Beauty1.mp4 </a:t>
            </a:r>
          </a:p>
        </p:txBody>
      </p:sp>
      <p:sp>
        <p:nvSpPr>
          <p:cNvPr id="10" name="Right Brace 9">
            <a:extLst>
              <a:ext uri="{FF2B5EF4-FFF2-40B4-BE49-F238E27FC236}">
                <a16:creationId xmlns:a16="http://schemas.microsoft.com/office/drawing/2014/main" id="{240B5B1A-A65A-4A27-8A3F-EFFECDF7A8FC}"/>
              </a:ext>
            </a:extLst>
          </p:cNvPr>
          <p:cNvSpPr/>
          <p:nvPr/>
        </p:nvSpPr>
        <p:spPr>
          <a:xfrm rot="5400000">
            <a:off x="195304" y="2360926"/>
            <a:ext cx="266330" cy="266330"/>
          </a:xfrm>
          <a:prstGeom prst="rightBrace">
            <a:avLst/>
          </a:prstGeom>
          <a:ln w="127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3AD47E2-47A5-4CC2-8153-FFF0057C932E}"/>
              </a:ext>
            </a:extLst>
          </p:cNvPr>
          <p:cNvSpPr txBox="1"/>
          <p:nvPr/>
        </p:nvSpPr>
        <p:spPr>
          <a:xfrm>
            <a:off x="11289" y="2717830"/>
            <a:ext cx="998991" cy="261610"/>
          </a:xfrm>
          <a:prstGeom prst="rect">
            <a:avLst/>
          </a:prstGeom>
          <a:solidFill>
            <a:srgbClr val="00B050"/>
          </a:solidFill>
        </p:spPr>
        <p:txBody>
          <a:bodyPr wrap="none" rtlCol="0">
            <a:spAutoFit/>
          </a:bodyPr>
          <a:lstStyle/>
          <a:p>
            <a:pPr algn="l"/>
            <a:r>
              <a:rPr lang="en-US" sz="1100" b="1" dirty="0"/>
              <a:t>HEVC Encoder</a:t>
            </a:r>
          </a:p>
        </p:txBody>
      </p:sp>
      <p:sp>
        <p:nvSpPr>
          <p:cNvPr id="13" name="Right Brace 12">
            <a:extLst>
              <a:ext uri="{FF2B5EF4-FFF2-40B4-BE49-F238E27FC236}">
                <a16:creationId xmlns:a16="http://schemas.microsoft.com/office/drawing/2014/main" id="{43C05A11-6035-40B0-ADA2-37D50667A8CE}"/>
              </a:ext>
            </a:extLst>
          </p:cNvPr>
          <p:cNvSpPr/>
          <p:nvPr/>
        </p:nvSpPr>
        <p:spPr>
          <a:xfrm rot="16200000">
            <a:off x="899742" y="1462975"/>
            <a:ext cx="261610" cy="975069"/>
          </a:xfrm>
          <a:prstGeom prst="rightBrace">
            <a:avLst/>
          </a:prstGeom>
          <a:ln w="127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9640620-482E-49EB-BD28-F763C1373E1B}"/>
              </a:ext>
            </a:extLst>
          </p:cNvPr>
          <p:cNvSpPr txBox="1"/>
          <p:nvPr/>
        </p:nvSpPr>
        <p:spPr>
          <a:xfrm>
            <a:off x="670745" y="1487949"/>
            <a:ext cx="734496" cy="261610"/>
          </a:xfrm>
          <a:prstGeom prst="rect">
            <a:avLst/>
          </a:prstGeom>
          <a:solidFill>
            <a:srgbClr val="00B050"/>
          </a:solidFill>
        </p:spPr>
        <p:txBody>
          <a:bodyPr wrap="none" rtlCol="0">
            <a:spAutoFit/>
          </a:bodyPr>
          <a:lstStyle/>
          <a:p>
            <a:pPr algn="l"/>
            <a:r>
              <a:rPr lang="en-US" sz="1100" b="1" dirty="0"/>
              <a:t>Input File</a:t>
            </a:r>
          </a:p>
        </p:txBody>
      </p:sp>
      <p:sp>
        <p:nvSpPr>
          <p:cNvPr id="15" name="Right Brace 14">
            <a:extLst>
              <a:ext uri="{FF2B5EF4-FFF2-40B4-BE49-F238E27FC236}">
                <a16:creationId xmlns:a16="http://schemas.microsoft.com/office/drawing/2014/main" id="{84C20B40-40C8-40CC-ACA1-515836FCCE1D}"/>
              </a:ext>
            </a:extLst>
          </p:cNvPr>
          <p:cNvSpPr/>
          <p:nvPr/>
        </p:nvSpPr>
        <p:spPr>
          <a:xfrm rot="5400000">
            <a:off x="1626088" y="2344644"/>
            <a:ext cx="266330" cy="266330"/>
          </a:xfrm>
          <a:prstGeom prst="rightBrace">
            <a:avLst/>
          </a:prstGeom>
          <a:ln w="127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8F70C71F-8FCB-412A-86E8-32F34B78EB5F}"/>
              </a:ext>
            </a:extLst>
          </p:cNvPr>
          <p:cNvSpPr txBox="1"/>
          <p:nvPr/>
        </p:nvSpPr>
        <p:spPr>
          <a:xfrm>
            <a:off x="1442073" y="2701548"/>
            <a:ext cx="1273105" cy="261610"/>
          </a:xfrm>
          <a:prstGeom prst="rect">
            <a:avLst/>
          </a:prstGeom>
          <a:solidFill>
            <a:srgbClr val="00B050"/>
          </a:solidFill>
        </p:spPr>
        <p:txBody>
          <a:bodyPr wrap="none" rtlCol="0">
            <a:spAutoFit/>
          </a:bodyPr>
          <a:lstStyle/>
          <a:p>
            <a:pPr algn="l"/>
            <a:r>
              <a:rPr lang="en-US" sz="1100" b="1" dirty="0"/>
              <a:t>Number of Frames</a:t>
            </a:r>
          </a:p>
        </p:txBody>
      </p:sp>
      <p:sp>
        <p:nvSpPr>
          <p:cNvPr id="17" name="Right Brace 16">
            <a:extLst>
              <a:ext uri="{FF2B5EF4-FFF2-40B4-BE49-F238E27FC236}">
                <a16:creationId xmlns:a16="http://schemas.microsoft.com/office/drawing/2014/main" id="{728A2B97-3BC7-440A-B714-FA61EEA29BEF}"/>
              </a:ext>
            </a:extLst>
          </p:cNvPr>
          <p:cNvSpPr/>
          <p:nvPr/>
        </p:nvSpPr>
        <p:spPr>
          <a:xfrm rot="16200000">
            <a:off x="2441097" y="1300617"/>
            <a:ext cx="260935" cy="1284310"/>
          </a:xfrm>
          <a:prstGeom prst="rightBrace">
            <a:avLst/>
          </a:prstGeom>
          <a:ln w="127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6C33BD2-F92E-47E4-B648-74981B00C758}"/>
              </a:ext>
            </a:extLst>
          </p:cNvPr>
          <p:cNvSpPr txBox="1"/>
          <p:nvPr/>
        </p:nvSpPr>
        <p:spPr>
          <a:xfrm>
            <a:off x="2057142" y="1480548"/>
            <a:ext cx="1200970" cy="261610"/>
          </a:xfrm>
          <a:prstGeom prst="rect">
            <a:avLst/>
          </a:prstGeom>
          <a:solidFill>
            <a:srgbClr val="00B050"/>
          </a:solidFill>
        </p:spPr>
        <p:txBody>
          <a:bodyPr wrap="none" rtlCol="0">
            <a:spAutoFit/>
          </a:bodyPr>
          <a:lstStyle/>
          <a:p>
            <a:pPr algn="l"/>
            <a:r>
              <a:rPr lang="en-US" sz="1100" b="1" dirty="0"/>
              <a:t>Resolution ‘</a:t>
            </a:r>
            <a:r>
              <a:rPr lang="en-US" sz="1100" b="1" dirty="0" err="1"/>
              <a:t>WxH</a:t>
            </a:r>
            <a:r>
              <a:rPr lang="en-US" sz="1100" b="1" dirty="0"/>
              <a:t>’</a:t>
            </a:r>
          </a:p>
        </p:txBody>
      </p:sp>
      <p:sp>
        <p:nvSpPr>
          <p:cNvPr id="19" name="Right Brace 18">
            <a:extLst>
              <a:ext uri="{FF2B5EF4-FFF2-40B4-BE49-F238E27FC236}">
                <a16:creationId xmlns:a16="http://schemas.microsoft.com/office/drawing/2014/main" id="{FE4A84B3-A005-45C1-8B10-A6714940D35D}"/>
              </a:ext>
            </a:extLst>
          </p:cNvPr>
          <p:cNvSpPr/>
          <p:nvPr/>
        </p:nvSpPr>
        <p:spPr>
          <a:xfrm rot="5400000">
            <a:off x="3372913" y="2265625"/>
            <a:ext cx="261610" cy="449806"/>
          </a:xfrm>
          <a:prstGeom prst="rightBrace">
            <a:avLst/>
          </a:prstGeom>
          <a:ln w="127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040A01C-79C9-4914-9306-14C2D45FBA96}"/>
              </a:ext>
            </a:extLst>
          </p:cNvPr>
          <p:cNvSpPr txBox="1"/>
          <p:nvPr/>
        </p:nvSpPr>
        <p:spPr>
          <a:xfrm>
            <a:off x="3094800" y="2711907"/>
            <a:ext cx="854721" cy="261610"/>
          </a:xfrm>
          <a:prstGeom prst="rect">
            <a:avLst/>
          </a:prstGeom>
          <a:solidFill>
            <a:srgbClr val="00B050"/>
          </a:solidFill>
        </p:spPr>
        <p:txBody>
          <a:bodyPr wrap="none" rtlCol="0">
            <a:spAutoFit/>
          </a:bodyPr>
          <a:lstStyle/>
          <a:p>
            <a:pPr algn="l"/>
            <a:r>
              <a:rPr lang="en-US" sz="1100" b="1" dirty="0"/>
              <a:t>Frame Rate</a:t>
            </a:r>
          </a:p>
        </p:txBody>
      </p:sp>
      <p:sp>
        <p:nvSpPr>
          <p:cNvPr id="21" name="Right Brace 20">
            <a:extLst>
              <a:ext uri="{FF2B5EF4-FFF2-40B4-BE49-F238E27FC236}">
                <a16:creationId xmlns:a16="http://schemas.microsoft.com/office/drawing/2014/main" id="{37907158-DBC0-4FAF-862F-BBA5E93FEC5C}"/>
              </a:ext>
            </a:extLst>
          </p:cNvPr>
          <p:cNvSpPr/>
          <p:nvPr/>
        </p:nvSpPr>
        <p:spPr>
          <a:xfrm rot="16200000">
            <a:off x="4766944" y="805854"/>
            <a:ext cx="274648" cy="2253642"/>
          </a:xfrm>
          <a:prstGeom prst="rightBrace">
            <a:avLst/>
          </a:prstGeom>
          <a:ln w="127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0FA535E2-48CB-41D9-A08B-199C47E3B53D}"/>
              </a:ext>
            </a:extLst>
          </p:cNvPr>
          <p:cNvSpPr txBox="1"/>
          <p:nvPr/>
        </p:nvSpPr>
        <p:spPr>
          <a:xfrm>
            <a:off x="3985077" y="1464269"/>
            <a:ext cx="1854995" cy="261610"/>
          </a:xfrm>
          <a:prstGeom prst="rect">
            <a:avLst/>
          </a:prstGeom>
          <a:solidFill>
            <a:srgbClr val="00B050"/>
          </a:solidFill>
        </p:spPr>
        <p:txBody>
          <a:bodyPr wrap="none" rtlCol="0">
            <a:spAutoFit/>
          </a:bodyPr>
          <a:lstStyle/>
          <a:p>
            <a:pPr algn="l"/>
            <a:r>
              <a:rPr lang="en-US" sz="1100" b="1" dirty="0"/>
              <a:t>Log Data per Frame Encoded</a:t>
            </a:r>
          </a:p>
        </p:txBody>
      </p:sp>
      <p:sp>
        <p:nvSpPr>
          <p:cNvPr id="23" name="Right Brace 22">
            <a:extLst>
              <a:ext uri="{FF2B5EF4-FFF2-40B4-BE49-F238E27FC236}">
                <a16:creationId xmlns:a16="http://schemas.microsoft.com/office/drawing/2014/main" id="{8481E7EB-3586-4A16-80AD-ACE1A3D3D33B}"/>
              </a:ext>
            </a:extLst>
          </p:cNvPr>
          <p:cNvSpPr/>
          <p:nvPr/>
        </p:nvSpPr>
        <p:spPr>
          <a:xfrm rot="5400000">
            <a:off x="6303551" y="2142345"/>
            <a:ext cx="252202" cy="705776"/>
          </a:xfrm>
          <a:prstGeom prst="rightBrace">
            <a:avLst/>
          </a:prstGeom>
          <a:ln w="127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8655851A-58AF-45B6-861C-566253228086}"/>
              </a:ext>
            </a:extLst>
          </p:cNvPr>
          <p:cNvSpPr txBox="1"/>
          <p:nvPr/>
        </p:nvSpPr>
        <p:spPr>
          <a:xfrm>
            <a:off x="6081402" y="1451839"/>
            <a:ext cx="1973617" cy="261610"/>
          </a:xfrm>
          <a:prstGeom prst="rect">
            <a:avLst/>
          </a:prstGeom>
          <a:solidFill>
            <a:srgbClr val="00B050"/>
          </a:solidFill>
        </p:spPr>
        <p:txBody>
          <a:bodyPr wrap="none" rtlCol="0">
            <a:spAutoFit/>
          </a:bodyPr>
          <a:lstStyle/>
          <a:p>
            <a:pPr algn="l"/>
            <a:r>
              <a:rPr lang="en-US" sz="1100" b="1" dirty="0"/>
              <a:t>Refine and Log SSIM and PSNR</a:t>
            </a:r>
          </a:p>
        </p:txBody>
      </p:sp>
      <p:sp>
        <p:nvSpPr>
          <p:cNvPr id="25" name="Right Brace 24">
            <a:extLst>
              <a:ext uri="{FF2B5EF4-FFF2-40B4-BE49-F238E27FC236}">
                <a16:creationId xmlns:a16="http://schemas.microsoft.com/office/drawing/2014/main" id="{6648860C-2420-4DA9-85DE-B0E8C45C25A8}"/>
              </a:ext>
            </a:extLst>
          </p:cNvPr>
          <p:cNvSpPr/>
          <p:nvPr/>
        </p:nvSpPr>
        <p:spPr>
          <a:xfrm rot="16200000">
            <a:off x="7026508" y="1625419"/>
            <a:ext cx="278521" cy="600710"/>
          </a:xfrm>
          <a:prstGeom prst="rightBrace">
            <a:avLst/>
          </a:prstGeom>
          <a:ln w="127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ED939ACD-CC2D-4E83-B16A-3E243C9A3F23}"/>
              </a:ext>
            </a:extLst>
          </p:cNvPr>
          <p:cNvSpPr txBox="1"/>
          <p:nvPr/>
        </p:nvSpPr>
        <p:spPr>
          <a:xfrm>
            <a:off x="7620000" y="2693122"/>
            <a:ext cx="843501" cy="261610"/>
          </a:xfrm>
          <a:prstGeom prst="rect">
            <a:avLst/>
          </a:prstGeom>
          <a:solidFill>
            <a:srgbClr val="00B050"/>
          </a:solidFill>
        </p:spPr>
        <p:txBody>
          <a:bodyPr wrap="none" rtlCol="0">
            <a:spAutoFit/>
          </a:bodyPr>
          <a:lstStyle/>
          <a:p>
            <a:pPr algn="l"/>
            <a:r>
              <a:rPr lang="en-US" sz="1100" b="1" dirty="0"/>
              <a:t>Output File</a:t>
            </a:r>
          </a:p>
        </p:txBody>
      </p:sp>
      <p:sp>
        <p:nvSpPr>
          <p:cNvPr id="27" name="TextBox 26">
            <a:extLst>
              <a:ext uri="{FF2B5EF4-FFF2-40B4-BE49-F238E27FC236}">
                <a16:creationId xmlns:a16="http://schemas.microsoft.com/office/drawing/2014/main" id="{87079BE1-A079-45A9-B0C6-4440BA3B3E04}"/>
              </a:ext>
            </a:extLst>
          </p:cNvPr>
          <p:cNvSpPr txBox="1"/>
          <p:nvPr/>
        </p:nvSpPr>
        <p:spPr>
          <a:xfrm>
            <a:off x="1453481" y="753552"/>
            <a:ext cx="6186181" cy="523220"/>
          </a:xfrm>
          <a:prstGeom prst="rect">
            <a:avLst/>
          </a:prstGeom>
          <a:solidFill>
            <a:srgbClr val="FFFF00"/>
          </a:solidFill>
        </p:spPr>
        <p:txBody>
          <a:bodyPr wrap="none" rtlCol="0">
            <a:spAutoFit/>
          </a:bodyPr>
          <a:lstStyle/>
          <a:p>
            <a:pPr algn="l"/>
            <a:r>
              <a:rPr lang="en-US" sz="2800" b="1" dirty="0"/>
              <a:t>BREAKING DOWN THE COMMAND LINE!</a:t>
            </a:r>
          </a:p>
        </p:txBody>
      </p:sp>
      <p:sp>
        <p:nvSpPr>
          <p:cNvPr id="29" name="TextBox 28">
            <a:extLst>
              <a:ext uri="{FF2B5EF4-FFF2-40B4-BE49-F238E27FC236}">
                <a16:creationId xmlns:a16="http://schemas.microsoft.com/office/drawing/2014/main" id="{B1FC9244-986F-4AEE-953D-8A36559B1015}"/>
              </a:ext>
            </a:extLst>
          </p:cNvPr>
          <p:cNvSpPr txBox="1"/>
          <p:nvPr/>
        </p:nvSpPr>
        <p:spPr>
          <a:xfrm>
            <a:off x="5861062" y="2701548"/>
            <a:ext cx="1183337" cy="261610"/>
          </a:xfrm>
          <a:prstGeom prst="rect">
            <a:avLst/>
          </a:prstGeom>
          <a:solidFill>
            <a:srgbClr val="00B050"/>
          </a:solidFill>
        </p:spPr>
        <p:txBody>
          <a:bodyPr wrap="none" rtlCol="0">
            <a:spAutoFit/>
          </a:bodyPr>
          <a:lstStyle/>
          <a:p>
            <a:pPr algn="l"/>
            <a:r>
              <a:rPr lang="en-US" sz="1100" b="1" dirty="0"/>
              <a:t>Quantization File</a:t>
            </a:r>
          </a:p>
        </p:txBody>
      </p:sp>
      <p:sp>
        <p:nvSpPr>
          <p:cNvPr id="30" name="Rectangle 29">
            <a:extLst>
              <a:ext uri="{FF2B5EF4-FFF2-40B4-BE49-F238E27FC236}">
                <a16:creationId xmlns:a16="http://schemas.microsoft.com/office/drawing/2014/main" id="{B8702B8B-FB1D-4223-85C7-89759BC16250}"/>
              </a:ext>
            </a:extLst>
          </p:cNvPr>
          <p:cNvSpPr/>
          <p:nvPr/>
        </p:nvSpPr>
        <p:spPr>
          <a:xfrm>
            <a:off x="56504" y="6534561"/>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738736" y="5158876"/>
            <a:ext cx="4343120" cy="307777"/>
          </a:xfrm>
          <a:prstGeom prst="rect">
            <a:avLst/>
          </a:prstGeom>
          <a:solidFill>
            <a:srgbClr val="FFFF00"/>
          </a:solidFill>
        </p:spPr>
        <p:txBody>
          <a:bodyPr wrap="square" rtlCol="0">
            <a:spAutoFit/>
          </a:bodyPr>
          <a:lstStyle/>
          <a:p>
            <a:pPr algn="l"/>
            <a:r>
              <a:rPr lang="en-US" sz="1400" b="1" dirty="0"/>
              <a:t>30 I-Frames, Global PSNR: 43.3 dB, Mean SSIM: 0.964</a:t>
            </a:r>
          </a:p>
        </p:txBody>
      </p:sp>
      <p:sp>
        <p:nvSpPr>
          <p:cNvPr id="32" name="Right Brace 31">
            <a:extLst>
              <a:ext uri="{FF2B5EF4-FFF2-40B4-BE49-F238E27FC236}">
                <a16:creationId xmlns:a16="http://schemas.microsoft.com/office/drawing/2014/main" id="{2BEC8252-2575-421E-B7AC-461A30043098}"/>
              </a:ext>
            </a:extLst>
          </p:cNvPr>
          <p:cNvSpPr/>
          <p:nvPr/>
        </p:nvSpPr>
        <p:spPr>
          <a:xfrm rot="5400000">
            <a:off x="7858626" y="2000962"/>
            <a:ext cx="252202" cy="933630"/>
          </a:xfrm>
          <a:prstGeom prst="rightBrace">
            <a:avLst/>
          </a:prstGeom>
          <a:ln w="127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CCCF12FA-E012-46F6-9A58-00052207C46D}"/>
              </a:ext>
            </a:extLst>
          </p:cNvPr>
          <p:cNvSpPr/>
          <p:nvPr/>
        </p:nvSpPr>
        <p:spPr>
          <a:xfrm>
            <a:off x="543012" y="6103742"/>
            <a:ext cx="8450068"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6445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15</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33" name="Picture 32">
            <a:extLst>
              <a:ext uri="{FF2B5EF4-FFF2-40B4-BE49-F238E27FC236}">
                <a16:creationId xmlns:a16="http://schemas.microsoft.com/office/drawing/2014/main" id="{027952CD-B2D7-4058-9EA9-4CFA0DF570E6}"/>
              </a:ext>
            </a:extLst>
          </p:cNvPr>
          <p:cNvPicPr>
            <a:picLocks noChangeAspect="1"/>
          </p:cNvPicPr>
          <p:nvPr/>
        </p:nvPicPr>
        <p:blipFill>
          <a:blip r:embed="rId2"/>
          <a:stretch>
            <a:fillRect/>
          </a:stretch>
        </p:blipFill>
        <p:spPr>
          <a:xfrm>
            <a:off x="11289" y="2668575"/>
            <a:ext cx="9076207" cy="4153260"/>
          </a:xfrm>
          <a:prstGeom prst="rect">
            <a:avLst/>
          </a:prstGeom>
        </p:spPr>
      </p:pic>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27" name="TextBox 26">
            <a:extLst>
              <a:ext uri="{FF2B5EF4-FFF2-40B4-BE49-F238E27FC236}">
                <a16:creationId xmlns:a16="http://schemas.microsoft.com/office/drawing/2014/main" id="{87079BE1-A079-45A9-B0C6-4440BA3B3E04}"/>
              </a:ext>
            </a:extLst>
          </p:cNvPr>
          <p:cNvSpPr txBox="1"/>
          <p:nvPr/>
        </p:nvSpPr>
        <p:spPr>
          <a:xfrm>
            <a:off x="1137217" y="1501667"/>
            <a:ext cx="6892143" cy="523220"/>
          </a:xfrm>
          <a:prstGeom prst="rect">
            <a:avLst/>
          </a:prstGeom>
          <a:solidFill>
            <a:srgbClr val="FFFF00"/>
          </a:solidFill>
        </p:spPr>
        <p:txBody>
          <a:bodyPr wrap="none" rtlCol="0">
            <a:spAutoFit/>
          </a:bodyPr>
          <a:lstStyle/>
          <a:p>
            <a:pPr algn="l"/>
            <a:r>
              <a:rPr lang="en-US" sz="2800" b="1" dirty="0"/>
              <a:t>BEAUTY: QP=22, INTRA ONLY Console Output</a:t>
            </a:r>
          </a:p>
        </p:txBody>
      </p:sp>
      <p:sp>
        <p:nvSpPr>
          <p:cNvPr id="30" name="Rectangle 29">
            <a:extLst>
              <a:ext uri="{FF2B5EF4-FFF2-40B4-BE49-F238E27FC236}">
                <a16:creationId xmlns:a16="http://schemas.microsoft.com/office/drawing/2014/main" id="{B8702B8B-FB1D-4223-85C7-89759BC16250}"/>
              </a:ext>
            </a:extLst>
          </p:cNvPr>
          <p:cNvSpPr/>
          <p:nvPr/>
        </p:nvSpPr>
        <p:spPr>
          <a:xfrm>
            <a:off x="56504" y="6534561"/>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641081" y="5123364"/>
            <a:ext cx="4298733" cy="307777"/>
          </a:xfrm>
          <a:prstGeom prst="rect">
            <a:avLst/>
          </a:prstGeom>
          <a:solidFill>
            <a:srgbClr val="FFFF00"/>
          </a:solidFill>
        </p:spPr>
        <p:txBody>
          <a:bodyPr wrap="square" rtlCol="0">
            <a:spAutoFit/>
          </a:bodyPr>
          <a:lstStyle/>
          <a:p>
            <a:pPr algn="l"/>
            <a:r>
              <a:rPr lang="en-US" sz="1400" b="1" dirty="0"/>
              <a:t>30 I-Frames, Global PSNR: 43.3 dB, Mean SSIM: 0.964</a:t>
            </a:r>
          </a:p>
        </p:txBody>
      </p:sp>
      <p:sp>
        <p:nvSpPr>
          <p:cNvPr id="34" name="Rectangle 33">
            <a:extLst>
              <a:ext uri="{FF2B5EF4-FFF2-40B4-BE49-F238E27FC236}">
                <a16:creationId xmlns:a16="http://schemas.microsoft.com/office/drawing/2014/main" id="{CCCF12FA-E012-46F6-9A58-00052207C46D}"/>
              </a:ext>
            </a:extLst>
          </p:cNvPr>
          <p:cNvSpPr/>
          <p:nvPr/>
        </p:nvSpPr>
        <p:spPr>
          <a:xfrm>
            <a:off x="543012" y="6103742"/>
            <a:ext cx="8450068"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85635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16</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3" name="Picture 2">
            <a:extLst>
              <a:ext uri="{FF2B5EF4-FFF2-40B4-BE49-F238E27FC236}">
                <a16:creationId xmlns:a16="http://schemas.microsoft.com/office/drawing/2014/main" id="{E2F100B7-8EA8-4408-8434-221122FC6E25}"/>
              </a:ext>
            </a:extLst>
          </p:cNvPr>
          <p:cNvPicPr>
            <a:picLocks noChangeAspect="1"/>
          </p:cNvPicPr>
          <p:nvPr/>
        </p:nvPicPr>
        <p:blipFill>
          <a:blip r:embed="rId2"/>
          <a:stretch>
            <a:fillRect/>
          </a:stretch>
        </p:blipFill>
        <p:spPr>
          <a:xfrm>
            <a:off x="226372" y="773219"/>
            <a:ext cx="1300587" cy="5876728"/>
          </a:xfrm>
          <a:prstGeom prst="rect">
            <a:avLst/>
          </a:prstGeom>
        </p:spPr>
      </p:pic>
      <p:sp>
        <p:nvSpPr>
          <p:cNvPr id="5" name="TextBox 4">
            <a:extLst>
              <a:ext uri="{FF2B5EF4-FFF2-40B4-BE49-F238E27FC236}">
                <a16:creationId xmlns:a16="http://schemas.microsoft.com/office/drawing/2014/main" id="{B516B710-55CE-4749-8A78-9EF9000A1148}"/>
              </a:ext>
            </a:extLst>
          </p:cNvPr>
          <p:cNvSpPr txBox="1"/>
          <p:nvPr/>
        </p:nvSpPr>
        <p:spPr>
          <a:xfrm>
            <a:off x="1753331" y="773219"/>
            <a:ext cx="6536469" cy="707886"/>
          </a:xfrm>
          <a:prstGeom prst="rect">
            <a:avLst/>
          </a:prstGeom>
          <a:solidFill>
            <a:srgbClr val="FFFF00"/>
          </a:solidFill>
        </p:spPr>
        <p:txBody>
          <a:bodyPr wrap="none" rtlCol="0">
            <a:spAutoFit/>
          </a:bodyPr>
          <a:lstStyle/>
          <a:p>
            <a:pPr algn="l"/>
            <a:r>
              <a:rPr lang="en-US" sz="4000" b="1" dirty="0"/>
              <a:t>BEAUTY: QP = 22, INTRA ONLY</a:t>
            </a:r>
          </a:p>
        </p:txBody>
      </p:sp>
      <p:pic>
        <p:nvPicPr>
          <p:cNvPr id="4" name="Picture 3">
            <a:extLst>
              <a:ext uri="{FF2B5EF4-FFF2-40B4-BE49-F238E27FC236}">
                <a16:creationId xmlns:a16="http://schemas.microsoft.com/office/drawing/2014/main" id="{0210A7CD-B3E3-49CB-B0AF-E9FF24A4BD47}"/>
              </a:ext>
            </a:extLst>
          </p:cNvPr>
          <p:cNvPicPr>
            <a:picLocks noChangeAspect="1"/>
          </p:cNvPicPr>
          <p:nvPr/>
        </p:nvPicPr>
        <p:blipFill>
          <a:blip r:embed="rId3"/>
          <a:stretch>
            <a:fillRect/>
          </a:stretch>
        </p:blipFill>
        <p:spPr>
          <a:xfrm>
            <a:off x="1932501" y="1481105"/>
            <a:ext cx="6163934" cy="2651990"/>
          </a:xfrm>
          <a:prstGeom prst="rect">
            <a:avLst/>
          </a:prstGeom>
        </p:spPr>
      </p:pic>
      <p:pic>
        <p:nvPicPr>
          <p:cNvPr id="6" name="Picture 5">
            <a:extLst>
              <a:ext uri="{FF2B5EF4-FFF2-40B4-BE49-F238E27FC236}">
                <a16:creationId xmlns:a16="http://schemas.microsoft.com/office/drawing/2014/main" id="{04B19F1E-F2F0-4390-93E6-1CF6A9AE2D81}"/>
              </a:ext>
            </a:extLst>
          </p:cNvPr>
          <p:cNvPicPr>
            <a:picLocks noChangeAspect="1"/>
          </p:cNvPicPr>
          <p:nvPr/>
        </p:nvPicPr>
        <p:blipFill>
          <a:blip r:embed="rId4"/>
          <a:stretch>
            <a:fillRect/>
          </a:stretch>
        </p:blipFill>
        <p:spPr>
          <a:xfrm>
            <a:off x="1932501" y="4054710"/>
            <a:ext cx="6163934" cy="2644369"/>
          </a:xfrm>
          <a:prstGeom prst="rect">
            <a:avLst/>
          </a:prstGeom>
        </p:spPr>
      </p:pic>
      <p:sp>
        <p:nvSpPr>
          <p:cNvPr id="11" name="TextBox 10">
            <a:extLst>
              <a:ext uri="{FF2B5EF4-FFF2-40B4-BE49-F238E27FC236}">
                <a16:creationId xmlns:a16="http://schemas.microsoft.com/office/drawing/2014/main" id="{2F1AF5E5-7C06-4BED-8A52-0C1DCC4720A4}"/>
              </a:ext>
            </a:extLst>
          </p:cNvPr>
          <p:cNvSpPr txBox="1"/>
          <p:nvPr/>
        </p:nvSpPr>
        <p:spPr>
          <a:xfrm>
            <a:off x="4341181" y="3000652"/>
            <a:ext cx="2193229" cy="353943"/>
          </a:xfrm>
          <a:prstGeom prst="rect">
            <a:avLst/>
          </a:prstGeom>
          <a:solidFill>
            <a:srgbClr val="FFFF00"/>
          </a:solidFill>
        </p:spPr>
        <p:txBody>
          <a:bodyPr wrap="none" rtlCol="0">
            <a:spAutoFit/>
          </a:bodyPr>
          <a:lstStyle/>
          <a:p>
            <a:pPr algn="l"/>
            <a:r>
              <a:rPr lang="en-US" sz="1700" b="1" dirty="0"/>
              <a:t>Global PSNR = 43.3 dB</a:t>
            </a:r>
          </a:p>
        </p:txBody>
      </p:sp>
      <p:sp>
        <p:nvSpPr>
          <p:cNvPr id="12" name="TextBox 11">
            <a:extLst>
              <a:ext uri="{FF2B5EF4-FFF2-40B4-BE49-F238E27FC236}">
                <a16:creationId xmlns:a16="http://schemas.microsoft.com/office/drawing/2014/main" id="{1BEBD8BF-99E4-4B15-A23D-9905748207B4}"/>
              </a:ext>
            </a:extLst>
          </p:cNvPr>
          <p:cNvSpPr txBox="1"/>
          <p:nvPr/>
        </p:nvSpPr>
        <p:spPr>
          <a:xfrm>
            <a:off x="4359971" y="4538633"/>
            <a:ext cx="1983235" cy="353943"/>
          </a:xfrm>
          <a:prstGeom prst="rect">
            <a:avLst/>
          </a:prstGeom>
          <a:solidFill>
            <a:srgbClr val="FFFF00"/>
          </a:solidFill>
        </p:spPr>
        <p:txBody>
          <a:bodyPr wrap="none" rtlCol="0">
            <a:spAutoFit/>
          </a:bodyPr>
          <a:lstStyle/>
          <a:p>
            <a:pPr algn="l"/>
            <a:r>
              <a:rPr lang="en-US" sz="1700" b="1" dirty="0"/>
              <a:t>Global SSIM = 0.964</a:t>
            </a:r>
          </a:p>
        </p:txBody>
      </p:sp>
    </p:spTree>
    <p:extLst>
      <p:ext uri="{BB962C8B-B14F-4D97-AF65-F5344CB8AC3E}">
        <p14:creationId xmlns:p14="http://schemas.microsoft.com/office/powerpoint/2010/main" val="504985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1F1994-25C8-4CE4-9923-8E508308FED0}"/>
              </a:ext>
            </a:extLst>
          </p:cNvPr>
          <p:cNvPicPr>
            <a:picLocks noChangeAspect="1"/>
          </p:cNvPicPr>
          <p:nvPr/>
        </p:nvPicPr>
        <p:blipFill>
          <a:blip r:embed="rId2"/>
          <a:stretch>
            <a:fillRect/>
          </a:stretch>
        </p:blipFill>
        <p:spPr>
          <a:xfrm>
            <a:off x="33896" y="2016939"/>
            <a:ext cx="9076207" cy="4138019"/>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17</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27" name="TextBox 26">
            <a:extLst>
              <a:ext uri="{FF2B5EF4-FFF2-40B4-BE49-F238E27FC236}">
                <a16:creationId xmlns:a16="http://schemas.microsoft.com/office/drawing/2014/main" id="{87079BE1-A079-45A9-B0C6-4440BA3B3E04}"/>
              </a:ext>
            </a:extLst>
          </p:cNvPr>
          <p:cNvSpPr txBox="1"/>
          <p:nvPr/>
        </p:nvSpPr>
        <p:spPr>
          <a:xfrm>
            <a:off x="931989" y="1161815"/>
            <a:ext cx="7613494" cy="523220"/>
          </a:xfrm>
          <a:prstGeom prst="rect">
            <a:avLst/>
          </a:prstGeom>
          <a:solidFill>
            <a:srgbClr val="FFFF00"/>
          </a:solidFill>
        </p:spPr>
        <p:txBody>
          <a:bodyPr wrap="none" rtlCol="0">
            <a:spAutoFit/>
          </a:bodyPr>
          <a:lstStyle/>
          <a:p>
            <a:pPr algn="l"/>
            <a:r>
              <a:rPr lang="en-US" sz="2800" b="1" dirty="0"/>
              <a:t>BOSPHORUS: QP=22, INTRA ONLY Console Output</a:t>
            </a:r>
          </a:p>
        </p:txBody>
      </p:sp>
      <p:sp>
        <p:nvSpPr>
          <p:cNvPr id="30" name="Rectangle 29">
            <a:extLst>
              <a:ext uri="{FF2B5EF4-FFF2-40B4-BE49-F238E27FC236}">
                <a16:creationId xmlns:a16="http://schemas.microsoft.com/office/drawing/2014/main" id="{B8702B8B-FB1D-4223-85C7-89759BC16250}"/>
              </a:ext>
            </a:extLst>
          </p:cNvPr>
          <p:cNvSpPr/>
          <p:nvPr/>
        </p:nvSpPr>
        <p:spPr>
          <a:xfrm>
            <a:off x="256851" y="5877159"/>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649960" y="4635676"/>
            <a:ext cx="4237187" cy="307777"/>
          </a:xfrm>
          <a:prstGeom prst="rect">
            <a:avLst/>
          </a:prstGeom>
          <a:solidFill>
            <a:srgbClr val="FFFF00"/>
          </a:solidFill>
        </p:spPr>
        <p:txBody>
          <a:bodyPr wrap="square" rtlCol="0">
            <a:spAutoFit/>
          </a:bodyPr>
          <a:lstStyle/>
          <a:p>
            <a:pPr algn="l"/>
            <a:r>
              <a:rPr lang="en-US" sz="1400" b="1" dirty="0"/>
              <a:t>30 I-Frames, Global PSNR: 45.8 dB, Mean SSIM: 0.985</a:t>
            </a:r>
          </a:p>
        </p:txBody>
      </p:sp>
      <p:sp>
        <p:nvSpPr>
          <p:cNvPr id="34" name="Rectangle 33">
            <a:extLst>
              <a:ext uri="{FF2B5EF4-FFF2-40B4-BE49-F238E27FC236}">
                <a16:creationId xmlns:a16="http://schemas.microsoft.com/office/drawing/2014/main" id="{CCCF12FA-E012-46F6-9A58-00052207C46D}"/>
              </a:ext>
            </a:extLst>
          </p:cNvPr>
          <p:cNvSpPr/>
          <p:nvPr/>
        </p:nvSpPr>
        <p:spPr>
          <a:xfrm>
            <a:off x="578523" y="5408912"/>
            <a:ext cx="8450068"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76149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18</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3" name="Picture 2">
            <a:extLst>
              <a:ext uri="{FF2B5EF4-FFF2-40B4-BE49-F238E27FC236}">
                <a16:creationId xmlns:a16="http://schemas.microsoft.com/office/drawing/2014/main" id="{E2F100B7-8EA8-4408-8434-221122FC6E25}"/>
              </a:ext>
            </a:extLst>
          </p:cNvPr>
          <p:cNvPicPr>
            <a:picLocks noChangeAspect="1"/>
          </p:cNvPicPr>
          <p:nvPr/>
        </p:nvPicPr>
        <p:blipFill>
          <a:blip r:embed="rId2"/>
          <a:stretch>
            <a:fillRect/>
          </a:stretch>
        </p:blipFill>
        <p:spPr>
          <a:xfrm>
            <a:off x="226372" y="773219"/>
            <a:ext cx="1300587" cy="5876728"/>
          </a:xfrm>
          <a:prstGeom prst="rect">
            <a:avLst/>
          </a:prstGeom>
        </p:spPr>
      </p:pic>
      <p:sp>
        <p:nvSpPr>
          <p:cNvPr id="5" name="TextBox 4">
            <a:extLst>
              <a:ext uri="{FF2B5EF4-FFF2-40B4-BE49-F238E27FC236}">
                <a16:creationId xmlns:a16="http://schemas.microsoft.com/office/drawing/2014/main" id="{B516B710-55CE-4749-8A78-9EF9000A1148}"/>
              </a:ext>
            </a:extLst>
          </p:cNvPr>
          <p:cNvSpPr txBox="1"/>
          <p:nvPr/>
        </p:nvSpPr>
        <p:spPr>
          <a:xfrm>
            <a:off x="1199154" y="773219"/>
            <a:ext cx="7699352" cy="707886"/>
          </a:xfrm>
          <a:prstGeom prst="rect">
            <a:avLst/>
          </a:prstGeom>
          <a:solidFill>
            <a:srgbClr val="FFFF00"/>
          </a:solidFill>
        </p:spPr>
        <p:txBody>
          <a:bodyPr wrap="none" rtlCol="0">
            <a:spAutoFit/>
          </a:bodyPr>
          <a:lstStyle/>
          <a:p>
            <a:pPr algn="l"/>
            <a:r>
              <a:rPr lang="en-US" sz="4000" b="1" dirty="0"/>
              <a:t>BOSPHORUS: QP = 22, INTRA ONLY</a:t>
            </a:r>
          </a:p>
        </p:txBody>
      </p:sp>
      <p:pic>
        <p:nvPicPr>
          <p:cNvPr id="12" name="Picture 11">
            <a:extLst>
              <a:ext uri="{FF2B5EF4-FFF2-40B4-BE49-F238E27FC236}">
                <a16:creationId xmlns:a16="http://schemas.microsoft.com/office/drawing/2014/main" id="{4F4FD152-75CF-4D86-8353-32367DD4CD81}"/>
              </a:ext>
            </a:extLst>
          </p:cNvPr>
          <p:cNvPicPr>
            <a:picLocks noChangeAspect="1"/>
          </p:cNvPicPr>
          <p:nvPr/>
        </p:nvPicPr>
        <p:blipFill>
          <a:blip r:embed="rId3"/>
          <a:stretch>
            <a:fillRect/>
          </a:stretch>
        </p:blipFill>
        <p:spPr>
          <a:xfrm>
            <a:off x="2445790" y="1542906"/>
            <a:ext cx="5916976" cy="2682472"/>
          </a:xfrm>
          <a:prstGeom prst="rect">
            <a:avLst/>
          </a:prstGeom>
        </p:spPr>
      </p:pic>
      <p:pic>
        <p:nvPicPr>
          <p:cNvPr id="13" name="Picture 12">
            <a:extLst>
              <a:ext uri="{FF2B5EF4-FFF2-40B4-BE49-F238E27FC236}">
                <a16:creationId xmlns:a16="http://schemas.microsoft.com/office/drawing/2014/main" id="{765950FD-6443-4F36-AE4A-0BDA039065EC}"/>
              </a:ext>
            </a:extLst>
          </p:cNvPr>
          <p:cNvPicPr>
            <a:picLocks noChangeAspect="1"/>
          </p:cNvPicPr>
          <p:nvPr/>
        </p:nvPicPr>
        <p:blipFill>
          <a:blip r:embed="rId4"/>
          <a:stretch>
            <a:fillRect/>
          </a:stretch>
        </p:blipFill>
        <p:spPr>
          <a:xfrm>
            <a:off x="2445790" y="3711583"/>
            <a:ext cx="5916976" cy="2667231"/>
          </a:xfrm>
          <a:prstGeom prst="rect">
            <a:avLst/>
          </a:prstGeom>
        </p:spPr>
      </p:pic>
      <p:sp>
        <p:nvSpPr>
          <p:cNvPr id="14" name="TextBox 13">
            <a:extLst>
              <a:ext uri="{FF2B5EF4-FFF2-40B4-BE49-F238E27FC236}">
                <a16:creationId xmlns:a16="http://schemas.microsoft.com/office/drawing/2014/main" id="{978626F4-A563-4048-B822-9DD54E115779}"/>
              </a:ext>
            </a:extLst>
          </p:cNvPr>
          <p:cNvSpPr txBox="1"/>
          <p:nvPr/>
        </p:nvSpPr>
        <p:spPr>
          <a:xfrm>
            <a:off x="4341181" y="3000652"/>
            <a:ext cx="2193229" cy="353943"/>
          </a:xfrm>
          <a:prstGeom prst="rect">
            <a:avLst/>
          </a:prstGeom>
          <a:solidFill>
            <a:srgbClr val="FFFF00"/>
          </a:solidFill>
        </p:spPr>
        <p:txBody>
          <a:bodyPr wrap="none" rtlCol="0">
            <a:spAutoFit/>
          </a:bodyPr>
          <a:lstStyle/>
          <a:p>
            <a:pPr algn="l"/>
            <a:r>
              <a:rPr lang="en-US" sz="1700" b="1" dirty="0"/>
              <a:t>Global PSNR = 45.8 dB</a:t>
            </a:r>
          </a:p>
        </p:txBody>
      </p:sp>
      <p:sp>
        <p:nvSpPr>
          <p:cNvPr id="15" name="TextBox 14">
            <a:extLst>
              <a:ext uri="{FF2B5EF4-FFF2-40B4-BE49-F238E27FC236}">
                <a16:creationId xmlns:a16="http://schemas.microsoft.com/office/drawing/2014/main" id="{830BC45C-F0CE-4D3C-A8B3-41DA5C401D71}"/>
              </a:ext>
            </a:extLst>
          </p:cNvPr>
          <p:cNvSpPr txBox="1"/>
          <p:nvPr/>
        </p:nvSpPr>
        <p:spPr>
          <a:xfrm>
            <a:off x="3659080" y="4110207"/>
            <a:ext cx="1983235" cy="353943"/>
          </a:xfrm>
          <a:prstGeom prst="rect">
            <a:avLst/>
          </a:prstGeom>
          <a:solidFill>
            <a:srgbClr val="FFFF00"/>
          </a:solidFill>
        </p:spPr>
        <p:txBody>
          <a:bodyPr wrap="none" rtlCol="0">
            <a:spAutoFit/>
          </a:bodyPr>
          <a:lstStyle/>
          <a:p>
            <a:pPr algn="l"/>
            <a:r>
              <a:rPr lang="en-US" sz="1700" b="1" dirty="0"/>
              <a:t>Global SSIM = 0.964</a:t>
            </a:r>
          </a:p>
        </p:txBody>
      </p:sp>
    </p:spTree>
    <p:extLst>
      <p:ext uri="{BB962C8B-B14F-4D97-AF65-F5344CB8AC3E}">
        <p14:creationId xmlns:p14="http://schemas.microsoft.com/office/powerpoint/2010/main" val="32904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6FD2A-D6B0-4486-A32A-1968C82D4C9E}"/>
              </a:ext>
            </a:extLst>
          </p:cNvPr>
          <p:cNvPicPr>
            <a:picLocks noChangeAspect="1"/>
          </p:cNvPicPr>
          <p:nvPr/>
        </p:nvPicPr>
        <p:blipFill>
          <a:blip r:embed="rId2"/>
          <a:stretch>
            <a:fillRect/>
          </a:stretch>
        </p:blipFill>
        <p:spPr>
          <a:xfrm>
            <a:off x="49138" y="1617288"/>
            <a:ext cx="9045724" cy="662997"/>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19</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27" name="TextBox 26">
            <a:extLst>
              <a:ext uri="{FF2B5EF4-FFF2-40B4-BE49-F238E27FC236}">
                <a16:creationId xmlns:a16="http://schemas.microsoft.com/office/drawing/2014/main" id="{87079BE1-A079-45A9-B0C6-4440BA3B3E04}"/>
              </a:ext>
            </a:extLst>
          </p:cNvPr>
          <p:cNvSpPr txBox="1"/>
          <p:nvPr/>
        </p:nvSpPr>
        <p:spPr>
          <a:xfrm>
            <a:off x="2274063" y="794106"/>
            <a:ext cx="4595874" cy="523220"/>
          </a:xfrm>
          <a:prstGeom prst="rect">
            <a:avLst/>
          </a:prstGeom>
          <a:solidFill>
            <a:srgbClr val="FFFF00"/>
          </a:solidFill>
        </p:spPr>
        <p:txBody>
          <a:bodyPr wrap="none" rtlCol="0">
            <a:spAutoFit/>
          </a:bodyPr>
          <a:lstStyle/>
          <a:p>
            <a:pPr algn="l"/>
            <a:r>
              <a:rPr lang="en-US" sz="2800" b="1" dirty="0"/>
              <a:t>BEAUTY: QP=25, INTRA ONLY</a:t>
            </a:r>
          </a:p>
        </p:txBody>
      </p:sp>
      <p:sp>
        <p:nvSpPr>
          <p:cNvPr id="30" name="Rectangle 29">
            <a:extLst>
              <a:ext uri="{FF2B5EF4-FFF2-40B4-BE49-F238E27FC236}">
                <a16:creationId xmlns:a16="http://schemas.microsoft.com/office/drawing/2014/main" id="{B8702B8B-FB1D-4223-85C7-89759BC16250}"/>
              </a:ext>
            </a:extLst>
          </p:cNvPr>
          <p:cNvSpPr/>
          <p:nvPr/>
        </p:nvSpPr>
        <p:spPr>
          <a:xfrm>
            <a:off x="268141" y="2016600"/>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635936" y="2381647"/>
            <a:ext cx="4237348" cy="307777"/>
          </a:xfrm>
          <a:prstGeom prst="rect">
            <a:avLst/>
          </a:prstGeom>
          <a:solidFill>
            <a:srgbClr val="FFFF00"/>
          </a:solidFill>
        </p:spPr>
        <p:txBody>
          <a:bodyPr wrap="square" rtlCol="0">
            <a:spAutoFit/>
          </a:bodyPr>
          <a:lstStyle/>
          <a:p>
            <a:pPr algn="l"/>
            <a:r>
              <a:rPr lang="en-US" sz="1400" b="1" dirty="0"/>
              <a:t>30 I-Frames, Global PSNR: 41.4 dB, Mean SSIM: 0.942</a:t>
            </a:r>
          </a:p>
        </p:txBody>
      </p:sp>
      <p:sp>
        <p:nvSpPr>
          <p:cNvPr id="34" name="Rectangle 33">
            <a:extLst>
              <a:ext uri="{FF2B5EF4-FFF2-40B4-BE49-F238E27FC236}">
                <a16:creationId xmlns:a16="http://schemas.microsoft.com/office/drawing/2014/main" id="{CCCF12FA-E012-46F6-9A58-00052207C46D}"/>
              </a:ext>
            </a:extLst>
          </p:cNvPr>
          <p:cNvSpPr/>
          <p:nvPr/>
        </p:nvSpPr>
        <p:spPr>
          <a:xfrm>
            <a:off x="693932" y="1610638"/>
            <a:ext cx="8450068"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5027391B-24F8-4AC6-A0A9-1C10AD79BF4D}"/>
              </a:ext>
            </a:extLst>
          </p:cNvPr>
          <p:cNvPicPr>
            <a:picLocks noChangeAspect="1"/>
          </p:cNvPicPr>
          <p:nvPr/>
        </p:nvPicPr>
        <p:blipFill>
          <a:blip r:embed="rId3"/>
          <a:stretch>
            <a:fillRect/>
          </a:stretch>
        </p:blipFill>
        <p:spPr>
          <a:xfrm>
            <a:off x="134264" y="2865444"/>
            <a:ext cx="4237348" cy="2381918"/>
          </a:xfrm>
          <a:prstGeom prst="rect">
            <a:avLst/>
          </a:prstGeom>
        </p:spPr>
      </p:pic>
      <p:pic>
        <p:nvPicPr>
          <p:cNvPr id="5" name="Picture 4">
            <a:extLst>
              <a:ext uri="{FF2B5EF4-FFF2-40B4-BE49-F238E27FC236}">
                <a16:creationId xmlns:a16="http://schemas.microsoft.com/office/drawing/2014/main" id="{2C176A3B-D289-40D8-89A3-BF40566E8129}"/>
              </a:ext>
            </a:extLst>
          </p:cNvPr>
          <p:cNvPicPr>
            <a:picLocks noChangeAspect="1"/>
          </p:cNvPicPr>
          <p:nvPr/>
        </p:nvPicPr>
        <p:blipFill>
          <a:blip r:embed="rId4"/>
          <a:stretch>
            <a:fillRect/>
          </a:stretch>
        </p:blipFill>
        <p:spPr>
          <a:xfrm>
            <a:off x="4572000" y="2865445"/>
            <a:ext cx="4237348" cy="2375268"/>
          </a:xfrm>
          <a:prstGeom prst="rect">
            <a:avLst/>
          </a:prstGeom>
        </p:spPr>
      </p:pic>
      <p:sp>
        <p:nvSpPr>
          <p:cNvPr id="6" name="TextBox 5">
            <a:extLst>
              <a:ext uri="{FF2B5EF4-FFF2-40B4-BE49-F238E27FC236}">
                <a16:creationId xmlns:a16="http://schemas.microsoft.com/office/drawing/2014/main" id="{9C6937F1-7700-42C3-B35D-EE096FA91407}"/>
              </a:ext>
            </a:extLst>
          </p:cNvPr>
          <p:cNvSpPr txBox="1"/>
          <p:nvPr/>
        </p:nvSpPr>
        <p:spPr>
          <a:xfrm>
            <a:off x="1775534" y="4092606"/>
            <a:ext cx="2193229" cy="353943"/>
          </a:xfrm>
          <a:prstGeom prst="rect">
            <a:avLst/>
          </a:prstGeom>
          <a:solidFill>
            <a:srgbClr val="FFFF00"/>
          </a:solidFill>
        </p:spPr>
        <p:txBody>
          <a:bodyPr wrap="none" rtlCol="0">
            <a:spAutoFit/>
          </a:bodyPr>
          <a:lstStyle/>
          <a:p>
            <a:pPr algn="l"/>
            <a:r>
              <a:rPr lang="en-US" sz="1700" b="1" dirty="0"/>
              <a:t>Global PSNR = 41.4 dB</a:t>
            </a:r>
          </a:p>
        </p:txBody>
      </p:sp>
      <p:sp>
        <p:nvSpPr>
          <p:cNvPr id="14" name="TextBox 13">
            <a:extLst>
              <a:ext uri="{FF2B5EF4-FFF2-40B4-BE49-F238E27FC236}">
                <a16:creationId xmlns:a16="http://schemas.microsoft.com/office/drawing/2014/main" id="{B45B36B5-D18E-4437-8A96-C47B8D312C3C}"/>
              </a:ext>
            </a:extLst>
          </p:cNvPr>
          <p:cNvSpPr txBox="1"/>
          <p:nvPr/>
        </p:nvSpPr>
        <p:spPr>
          <a:xfrm>
            <a:off x="5780843" y="3252028"/>
            <a:ext cx="1983235" cy="353943"/>
          </a:xfrm>
          <a:prstGeom prst="rect">
            <a:avLst/>
          </a:prstGeom>
          <a:solidFill>
            <a:srgbClr val="FFFF00"/>
          </a:solidFill>
        </p:spPr>
        <p:txBody>
          <a:bodyPr wrap="none" rtlCol="0">
            <a:spAutoFit/>
          </a:bodyPr>
          <a:lstStyle/>
          <a:p>
            <a:pPr algn="l"/>
            <a:r>
              <a:rPr lang="en-US" sz="1700" b="1" dirty="0"/>
              <a:t>Global SSIM = 0.942</a:t>
            </a:r>
          </a:p>
        </p:txBody>
      </p:sp>
    </p:spTree>
    <p:extLst>
      <p:ext uri="{BB962C8B-B14F-4D97-AF65-F5344CB8AC3E}">
        <p14:creationId xmlns:p14="http://schemas.microsoft.com/office/powerpoint/2010/main" val="190889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Introduction</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2</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3" name="Picture 2">
            <a:extLst>
              <a:ext uri="{FF2B5EF4-FFF2-40B4-BE49-F238E27FC236}">
                <a16:creationId xmlns:a16="http://schemas.microsoft.com/office/drawing/2014/main" id="{20D1898C-9DBE-43CF-9998-D9E1DD7BBF8F}"/>
              </a:ext>
            </a:extLst>
          </p:cNvPr>
          <p:cNvPicPr>
            <a:picLocks noChangeAspect="1"/>
          </p:cNvPicPr>
          <p:nvPr/>
        </p:nvPicPr>
        <p:blipFill>
          <a:blip r:embed="rId2"/>
          <a:stretch>
            <a:fillRect/>
          </a:stretch>
        </p:blipFill>
        <p:spPr>
          <a:xfrm>
            <a:off x="849023" y="755119"/>
            <a:ext cx="7445954" cy="1207722"/>
          </a:xfrm>
          <a:prstGeom prst="rect">
            <a:avLst/>
          </a:prstGeom>
        </p:spPr>
      </p:pic>
      <p:pic>
        <p:nvPicPr>
          <p:cNvPr id="4" name="Picture 3">
            <a:extLst>
              <a:ext uri="{FF2B5EF4-FFF2-40B4-BE49-F238E27FC236}">
                <a16:creationId xmlns:a16="http://schemas.microsoft.com/office/drawing/2014/main" id="{B1214966-E433-414B-B5B3-97DF69E5947C}"/>
              </a:ext>
            </a:extLst>
          </p:cNvPr>
          <p:cNvPicPr>
            <a:picLocks noChangeAspect="1"/>
          </p:cNvPicPr>
          <p:nvPr/>
        </p:nvPicPr>
        <p:blipFill>
          <a:blip r:embed="rId3"/>
          <a:stretch>
            <a:fillRect/>
          </a:stretch>
        </p:blipFill>
        <p:spPr>
          <a:xfrm>
            <a:off x="1618994" y="1962841"/>
            <a:ext cx="5906012" cy="3330229"/>
          </a:xfrm>
          <a:prstGeom prst="rect">
            <a:avLst/>
          </a:prstGeom>
        </p:spPr>
      </p:pic>
      <p:pic>
        <p:nvPicPr>
          <p:cNvPr id="5" name="Picture 4">
            <a:extLst>
              <a:ext uri="{FF2B5EF4-FFF2-40B4-BE49-F238E27FC236}">
                <a16:creationId xmlns:a16="http://schemas.microsoft.com/office/drawing/2014/main" id="{DED45249-510A-4BDB-B534-948EC52EF482}"/>
              </a:ext>
            </a:extLst>
          </p:cNvPr>
          <p:cNvPicPr>
            <a:picLocks noChangeAspect="1"/>
          </p:cNvPicPr>
          <p:nvPr/>
        </p:nvPicPr>
        <p:blipFill>
          <a:blip r:embed="rId4"/>
          <a:stretch>
            <a:fillRect/>
          </a:stretch>
        </p:blipFill>
        <p:spPr>
          <a:xfrm>
            <a:off x="849023" y="5382711"/>
            <a:ext cx="7445954" cy="586773"/>
          </a:xfrm>
          <a:prstGeom prst="rect">
            <a:avLst/>
          </a:prstGeom>
        </p:spPr>
      </p:pic>
    </p:spTree>
    <p:extLst>
      <p:ext uri="{BB962C8B-B14F-4D97-AF65-F5344CB8AC3E}">
        <p14:creationId xmlns:p14="http://schemas.microsoft.com/office/powerpoint/2010/main" val="3483560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3B99E-6BD2-4CE8-9EB8-D7B47B685E25}"/>
              </a:ext>
            </a:extLst>
          </p:cNvPr>
          <p:cNvPicPr>
            <a:picLocks noChangeAspect="1"/>
          </p:cNvPicPr>
          <p:nvPr/>
        </p:nvPicPr>
        <p:blipFill>
          <a:blip r:embed="rId2"/>
          <a:stretch>
            <a:fillRect/>
          </a:stretch>
        </p:blipFill>
        <p:spPr>
          <a:xfrm>
            <a:off x="151875" y="1591494"/>
            <a:ext cx="8862828" cy="624894"/>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20</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27" name="TextBox 26">
            <a:extLst>
              <a:ext uri="{FF2B5EF4-FFF2-40B4-BE49-F238E27FC236}">
                <a16:creationId xmlns:a16="http://schemas.microsoft.com/office/drawing/2014/main" id="{87079BE1-A079-45A9-B0C6-4440BA3B3E04}"/>
              </a:ext>
            </a:extLst>
          </p:cNvPr>
          <p:cNvSpPr txBox="1"/>
          <p:nvPr/>
        </p:nvSpPr>
        <p:spPr>
          <a:xfrm>
            <a:off x="1913386" y="783942"/>
            <a:ext cx="5317225" cy="523220"/>
          </a:xfrm>
          <a:prstGeom prst="rect">
            <a:avLst/>
          </a:prstGeom>
          <a:solidFill>
            <a:srgbClr val="FFFF00"/>
          </a:solidFill>
        </p:spPr>
        <p:txBody>
          <a:bodyPr wrap="none" rtlCol="0">
            <a:spAutoFit/>
          </a:bodyPr>
          <a:lstStyle/>
          <a:p>
            <a:pPr algn="l"/>
            <a:r>
              <a:rPr lang="en-US" sz="2800" b="1" dirty="0"/>
              <a:t>BOSPHORUS: QP=25, INTRA ONLY</a:t>
            </a:r>
          </a:p>
        </p:txBody>
      </p:sp>
      <p:sp>
        <p:nvSpPr>
          <p:cNvPr id="30" name="Rectangle 29">
            <a:extLst>
              <a:ext uri="{FF2B5EF4-FFF2-40B4-BE49-F238E27FC236}">
                <a16:creationId xmlns:a16="http://schemas.microsoft.com/office/drawing/2014/main" id="{B8702B8B-FB1D-4223-85C7-89759BC16250}"/>
              </a:ext>
            </a:extLst>
          </p:cNvPr>
          <p:cNvSpPr/>
          <p:nvPr/>
        </p:nvSpPr>
        <p:spPr>
          <a:xfrm>
            <a:off x="361829" y="1963711"/>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902235" y="2315424"/>
            <a:ext cx="4142839" cy="307777"/>
          </a:xfrm>
          <a:prstGeom prst="rect">
            <a:avLst/>
          </a:prstGeom>
          <a:solidFill>
            <a:srgbClr val="FFFF00"/>
          </a:solidFill>
        </p:spPr>
        <p:txBody>
          <a:bodyPr wrap="square" rtlCol="0">
            <a:spAutoFit/>
          </a:bodyPr>
          <a:lstStyle/>
          <a:p>
            <a:pPr algn="l"/>
            <a:r>
              <a:rPr lang="en-US" sz="1400" b="1" dirty="0"/>
              <a:t>30 I-Frames, Global PSNR: 44.2 dB, Mean SSIM: 0.997</a:t>
            </a:r>
          </a:p>
        </p:txBody>
      </p:sp>
      <p:sp>
        <p:nvSpPr>
          <p:cNvPr id="34" name="Rectangle 33">
            <a:extLst>
              <a:ext uri="{FF2B5EF4-FFF2-40B4-BE49-F238E27FC236}">
                <a16:creationId xmlns:a16="http://schemas.microsoft.com/office/drawing/2014/main" id="{CCCF12FA-E012-46F6-9A58-00052207C46D}"/>
              </a:ext>
            </a:extLst>
          </p:cNvPr>
          <p:cNvSpPr/>
          <p:nvPr/>
        </p:nvSpPr>
        <p:spPr>
          <a:xfrm>
            <a:off x="564635" y="1511011"/>
            <a:ext cx="8450068"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2FF58E48-DBB2-4C14-BBC0-EAC82C57F009}"/>
              </a:ext>
            </a:extLst>
          </p:cNvPr>
          <p:cNvPicPr>
            <a:picLocks noChangeAspect="1"/>
          </p:cNvPicPr>
          <p:nvPr/>
        </p:nvPicPr>
        <p:blipFill>
          <a:blip r:embed="rId3"/>
          <a:stretch>
            <a:fillRect/>
          </a:stretch>
        </p:blipFill>
        <p:spPr>
          <a:xfrm>
            <a:off x="0" y="2629758"/>
            <a:ext cx="4438835" cy="2636748"/>
          </a:xfrm>
          <a:prstGeom prst="rect">
            <a:avLst/>
          </a:prstGeom>
        </p:spPr>
      </p:pic>
      <p:pic>
        <p:nvPicPr>
          <p:cNvPr id="6" name="Picture 5">
            <a:extLst>
              <a:ext uri="{FF2B5EF4-FFF2-40B4-BE49-F238E27FC236}">
                <a16:creationId xmlns:a16="http://schemas.microsoft.com/office/drawing/2014/main" id="{6702FC17-24CC-4F0C-B270-880DD6987CF0}"/>
              </a:ext>
            </a:extLst>
          </p:cNvPr>
          <p:cNvPicPr>
            <a:picLocks noChangeAspect="1"/>
          </p:cNvPicPr>
          <p:nvPr/>
        </p:nvPicPr>
        <p:blipFill>
          <a:blip r:embed="rId4"/>
          <a:stretch>
            <a:fillRect/>
          </a:stretch>
        </p:blipFill>
        <p:spPr>
          <a:xfrm>
            <a:off x="4432163" y="2722237"/>
            <a:ext cx="4644686" cy="2682472"/>
          </a:xfrm>
          <a:prstGeom prst="rect">
            <a:avLst/>
          </a:prstGeom>
        </p:spPr>
      </p:pic>
      <p:sp>
        <p:nvSpPr>
          <p:cNvPr id="13" name="TextBox 12">
            <a:extLst>
              <a:ext uri="{FF2B5EF4-FFF2-40B4-BE49-F238E27FC236}">
                <a16:creationId xmlns:a16="http://schemas.microsoft.com/office/drawing/2014/main" id="{11867206-A2CB-41F8-89F3-B06EA71748D1}"/>
              </a:ext>
            </a:extLst>
          </p:cNvPr>
          <p:cNvSpPr txBox="1"/>
          <p:nvPr/>
        </p:nvSpPr>
        <p:spPr>
          <a:xfrm>
            <a:off x="1775534" y="4092606"/>
            <a:ext cx="2193229" cy="353943"/>
          </a:xfrm>
          <a:prstGeom prst="rect">
            <a:avLst/>
          </a:prstGeom>
          <a:solidFill>
            <a:srgbClr val="FFFF00"/>
          </a:solidFill>
        </p:spPr>
        <p:txBody>
          <a:bodyPr wrap="none" rtlCol="0">
            <a:spAutoFit/>
          </a:bodyPr>
          <a:lstStyle/>
          <a:p>
            <a:pPr algn="l"/>
            <a:r>
              <a:rPr lang="en-US" sz="1700" b="1" dirty="0"/>
              <a:t>Global PSNR = 44.2 dB</a:t>
            </a:r>
          </a:p>
        </p:txBody>
      </p:sp>
      <p:sp>
        <p:nvSpPr>
          <p:cNvPr id="14" name="TextBox 13">
            <a:extLst>
              <a:ext uri="{FF2B5EF4-FFF2-40B4-BE49-F238E27FC236}">
                <a16:creationId xmlns:a16="http://schemas.microsoft.com/office/drawing/2014/main" id="{0CEACADD-4FDD-47D1-8376-3B7F14F6500F}"/>
              </a:ext>
            </a:extLst>
          </p:cNvPr>
          <p:cNvSpPr txBox="1"/>
          <p:nvPr/>
        </p:nvSpPr>
        <p:spPr>
          <a:xfrm>
            <a:off x="5247375" y="3340828"/>
            <a:ext cx="1983235" cy="353943"/>
          </a:xfrm>
          <a:prstGeom prst="rect">
            <a:avLst/>
          </a:prstGeom>
          <a:solidFill>
            <a:srgbClr val="FFFF00"/>
          </a:solidFill>
        </p:spPr>
        <p:txBody>
          <a:bodyPr wrap="none" rtlCol="0">
            <a:spAutoFit/>
          </a:bodyPr>
          <a:lstStyle/>
          <a:p>
            <a:pPr algn="l"/>
            <a:r>
              <a:rPr lang="en-US" sz="1700" b="1" dirty="0"/>
              <a:t>Global SSIM = 0.997</a:t>
            </a:r>
          </a:p>
        </p:txBody>
      </p:sp>
    </p:spTree>
    <p:extLst>
      <p:ext uri="{BB962C8B-B14F-4D97-AF65-F5344CB8AC3E}">
        <p14:creationId xmlns:p14="http://schemas.microsoft.com/office/powerpoint/2010/main" val="2251606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82B247E-CED7-418D-900E-FF3D8FF0DF14}"/>
              </a:ext>
            </a:extLst>
          </p:cNvPr>
          <p:cNvPicPr>
            <a:picLocks noChangeAspect="1"/>
          </p:cNvPicPr>
          <p:nvPr/>
        </p:nvPicPr>
        <p:blipFill>
          <a:blip r:embed="rId2"/>
          <a:stretch>
            <a:fillRect/>
          </a:stretch>
        </p:blipFill>
        <p:spPr>
          <a:xfrm>
            <a:off x="4521885" y="2740279"/>
            <a:ext cx="4494452" cy="2690093"/>
          </a:xfrm>
          <a:prstGeom prst="rect">
            <a:avLst/>
          </a:prstGeom>
        </p:spPr>
      </p:pic>
      <p:pic>
        <p:nvPicPr>
          <p:cNvPr id="10" name="Picture 9">
            <a:extLst>
              <a:ext uri="{FF2B5EF4-FFF2-40B4-BE49-F238E27FC236}">
                <a16:creationId xmlns:a16="http://schemas.microsoft.com/office/drawing/2014/main" id="{4608FEE4-CC11-4363-87C2-2E468B1BAA78}"/>
              </a:ext>
            </a:extLst>
          </p:cNvPr>
          <p:cNvPicPr>
            <a:picLocks noChangeAspect="1"/>
          </p:cNvPicPr>
          <p:nvPr/>
        </p:nvPicPr>
        <p:blipFill>
          <a:blip r:embed="rId3"/>
          <a:stretch>
            <a:fillRect/>
          </a:stretch>
        </p:blipFill>
        <p:spPr>
          <a:xfrm>
            <a:off x="77548" y="2664356"/>
            <a:ext cx="4494452" cy="2644369"/>
          </a:xfrm>
          <a:prstGeom prst="rect">
            <a:avLst/>
          </a:prstGeom>
        </p:spPr>
      </p:pic>
      <p:pic>
        <p:nvPicPr>
          <p:cNvPr id="9" name="Picture 8">
            <a:extLst>
              <a:ext uri="{FF2B5EF4-FFF2-40B4-BE49-F238E27FC236}">
                <a16:creationId xmlns:a16="http://schemas.microsoft.com/office/drawing/2014/main" id="{49281799-8D1F-47A8-8712-066B8C1C7FF4}"/>
              </a:ext>
            </a:extLst>
          </p:cNvPr>
          <p:cNvPicPr>
            <a:picLocks noChangeAspect="1"/>
          </p:cNvPicPr>
          <p:nvPr/>
        </p:nvPicPr>
        <p:blipFill>
          <a:blip r:embed="rId4"/>
          <a:stretch>
            <a:fillRect/>
          </a:stretch>
        </p:blipFill>
        <p:spPr>
          <a:xfrm>
            <a:off x="0" y="1604107"/>
            <a:ext cx="8923793" cy="647756"/>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21</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27" name="TextBox 26">
            <a:extLst>
              <a:ext uri="{FF2B5EF4-FFF2-40B4-BE49-F238E27FC236}">
                <a16:creationId xmlns:a16="http://schemas.microsoft.com/office/drawing/2014/main" id="{87079BE1-A079-45A9-B0C6-4440BA3B3E04}"/>
              </a:ext>
            </a:extLst>
          </p:cNvPr>
          <p:cNvSpPr txBox="1"/>
          <p:nvPr/>
        </p:nvSpPr>
        <p:spPr>
          <a:xfrm>
            <a:off x="2343477" y="793850"/>
            <a:ext cx="4479624" cy="523220"/>
          </a:xfrm>
          <a:prstGeom prst="rect">
            <a:avLst/>
          </a:prstGeom>
          <a:solidFill>
            <a:srgbClr val="FFFF00"/>
          </a:solidFill>
        </p:spPr>
        <p:txBody>
          <a:bodyPr wrap="none" rtlCol="0">
            <a:spAutoFit/>
          </a:bodyPr>
          <a:lstStyle/>
          <a:p>
            <a:pPr algn="l"/>
            <a:r>
              <a:rPr lang="en-US" sz="2800" b="1" dirty="0"/>
              <a:t>BEAUTY: QP=28, INTRA ONLY</a:t>
            </a:r>
          </a:p>
        </p:txBody>
      </p:sp>
      <p:sp>
        <p:nvSpPr>
          <p:cNvPr id="30" name="Rectangle 29">
            <a:extLst>
              <a:ext uri="{FF2B5EF4-FFF2-40B4-BE49-F238E27FC236}">
                <a16:creationId xmlns:a16="http://schemas.microsoft.com/office/drawing/2014/main" id="{B8702B8B-FB1D-4223-85C7-89759BC16250}"/>
              </a:ext>
            </a:extLst>
          </p:cNvPr>
          <p:cNvSpPr/>
          <p:nvPr/>
        </p:nvSpPr>
        <p:spPr>
          <a:xfrm>
            <a:off x="268141" y="2016600"/>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731798" y="2381647"/>
            <a:ext cx="4141485" cy="307777"/>
          </a:xfrm>
          <a:prstGeom prst="rect">
            <a:avLst/>
          </a:prstGeom>
          <a:solidFill>
            <a:srgbClr val="FFFF00"/>
          </a:solidFill>
        </p:spPr>
        <p:txBody>
          <a:bodyPr wrap="square" rtlCol="0">
            <a:spAutoFit/>
          </a:bodyPr>
          <a:lstStyle/>
          <a:p>
            <a:pPr algn="l"/>
            <a:r>
              <a:rPr lang="en-US" sz="1400" b="1" dirty="0"/>
              <a:t>30 I-Frames, Global PSNR: 40.1 dB, Mean SSIM: 0.919</a:t>
            </a:r>
          </a:p>
        </p:txBody>
      </p:sp>
      <p:sp>
        <p:nvSpPr>
          <p:cNvPr id="34" name="Rectangle 33">
            <a:extLst>
              <a:ext uri="{FF2B5EF4-FFF2-40B4-BE49-F238E27FC236}">
                <a16:creationId xmlns:a16="http://schemas.microsoft.com/office/drawing/2014/main" id="{CCCF12FA-E012-46F6-9A58-00052207C46D}"/>
              </a:ext>
            </a:extLst>
          </p:cNvPr>
          <p:cNvSpPr/>
          <p:nvPr/>
        </p:nvSpPr>
        <p:spPr>
          <a:xfrm>
            <a:off x="693932" y="1610638"/>
            <a:ext cx="8450068"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C6937F1-7700-42C3-B35D-EE096FA91407}"/>
              </a:ext>
            </a:extLst>
          </p:cNvPr>
          <p:cNvSpPr txBox="1"/>
          <p:nvPr/>
        </p:nvSpPr>
        <p:spPr>
          <a:xfrm>
            <a:off x="1775534" y="4092606"/>
            <a:ext cx="2193229" cy="353943"/>
          </a:xfrm>
          <a:prstGeom prst="rect">
            <a:avLst/>
          </a:prstGeom>
          <a:solidFill>
            <a:srgbClr val="FFFF00"/>
          </a:solidFill>
        </p:spPr>
        <p:txBody>
          <a:bodyPr wrap="none" rtlCol="0">
            <a:spAutoFit/>
          </a:bodyPr>
          <a:lstStyle/>
          <a:p>
            <a:pPr algn="l"/>
            <a:r>
              <a:rPr lang="en-US" sz="1700" b="1" dirty="0"/>
              <a:t>Global PSNR = 40.1 dB</a:t>
            </a:r>
          </a:p>
        </p:txBody>
      </p:sp>
      <p:sp>
        <p:nvSpPr>
          <p:cNvPr id="14" name="TextBox 13">
            <a:extLst>
              <a:ext uri="{FF2B5EF4-FFF2-40B4-BE49-F238E27FC236}">
                <a16:creationId xmlns:a16="http://schemas.microsoft.com/office/drawing/2014/main" id="{B45B36B5-D18E-4437-8A96-C47B8D312C3C}"/>
              </a:ext>
            </a:extLst>
          </p:cNvPr>
          <p:cNvSpPr txBox="1"/>
          <p:nvPr/>
        </p:nvSpPr>
        <p:spPr>
          <a:xfrm>
            <a:off x="5780843" y="3252028"/>
            <a:ext cx="1983235" cy="353943"/>
          </a:xfrm>
          <a:prstGeom prst="rect">
            <a:avLst/>
          </a:prstGeom>
          <a:solidFill>
            <a:srgbClr val="FFFF00"/>
          </a:solidFill>
        </p:spPr>
        <p:txBody>
          <a:bodyPr wrap="none" rtlCol="0">
            <a:spAutoFit/>
          </a:bodyPr>
          <a:lstStyle/>
          <a:p>
            <a:pPr algn="l"/>
            <a:r>
              <a:rPr lang="en-US" sz="1700" b="1" dirty="0"/>
              <a:t>Global SSIM = 0.919</a:t>
            </a:r>
          </a:p>
        </p:txBody>
      </p:sp>
    </p:spTree>
    <p:extLst>
      <p:ext uri="{BB962C8B-B14F-4D97-AF65-F5344CB8AC3E}">
        <p14:creationId xmlns:p14="http://schemas.microsoft.com/office/powerpoint/2010/main" val="1091441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5ADA4F-41B1-4FDF-B079-47DC143C4C10}"/>
              </a:ext>
            </a:extLst>
          </p:cNvPr>
          <p:cNvPicPr>
            <a:picLocks noChangeAspect="1"/>
          </p:cNvPicPr>
          <p:nvPr/>
        </p:nvPicPr>
        <p:blipFill>
          <a:blip r:embed="rId2"/>
          <a:stretch>
            <a:fillRect/>
          </a:stretch>
        </p:blipFill>
        <p:spPr>
          <a:xfrm>
            <a:off x="55787" y="1571325"/>
            <a:ext cx="8916173" cy="624894"/>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22</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27" name="TextBox 26">
            <a:extLst>
              <a:ext uri="{FF2B5EF4-FFF2-40B4-BE49-F238E27FC236}">
                <a16:creationId xmlns:a16="http://schemas.microsoft.com/office/drawing/2014/main" id="{87079BE1-A079-45A9-B0C6-4440BA3B3E04}"/>
              </a:ext>
            </a:extLst>
          </p:cNvPr>
          <p:cNvSpPr txBox="1"/>
          <p:nvPr/>
        </p:nvSpPr>
        <p:spPr>
          <a:xfrm>
            <a:off x="1913386" y="783942"/>
            <a:ext cx="5200976" cy="523220"/>
          </a:xfrm>
          <a:prstGeom prst="rect">
            <a:avLst/>
          </a:prstGeom>
          <a:solidFill>
            <a:srgbClr val="FFFF00"/>
          </a:solidFill>
        </p:spPr>
        <p:txBody>
          <a:bodyPr wrap="none" rtlCol="0">
            <a:spAutoFit/>
          </a:bodyPr>
          <a:lstStyle/>
          <a:p>
            <a:pPr algn="l"/>
            <a:r>
              <a:rPr lang="en-US" sz="2800" b="1" dirty="0"/>
              <a:t>BOSPHORUS: QP=28, INTRA ONLY</a:t>
            </a:r>
          </a:p>
        </p:txBody>
      </p:sp>
      <p:sp>
        <p:nvSpPr>
          <p:cNvPr id="30" name="Rectangle 29">
            <a:extLst>
              <a:ext uri="{FF2B5EF4-FFF2-40B4-BE49-F238E27FC236}">
                <a16:creationId xmlns:a16="http://schemas.microsoft.com/office/drawing/2014/main" id="{B8702B8B-FB1D-4223-85C7-89759BC16250}"/>
              </a:ext>
            </a:extLst>
          </p:cNvPr>
          <p:cNvSpPr/>
          <p:nvPr/>
        </p:nvSpPr>
        <p:spPr>
          <a:xfrm>
            <a:off x="361829" y="1963711"/>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838331" y="2315424"/>
            <a:ext cx="4206744" cy="307777"/>
          </a:xfrm>
          <a:prstGeom prst="rect">
            <a:avLst/>
          </a:prstGeom>
          <a:solidFill>
            <a:srgbClr val="FFFF00"/>
          </a:solidFill>
        </p:spPr>
        <p:txBody>
          <a:bodyPr wrap="square" rtlCol="0">
            <a:spAutoFit/>
          </a:bodyPr>
          <a:lstStyle/>
          <a:p>
            <a:pPr algn="l"/>
            <a:r>
              <a:rPr lang="en-US" sz="1400" b="1" dirty="0"/>
              <a:t>30 I-Frames, Global PSNR: 42.6 dB, Mean SSIM: 0.970</a:t>
            </a:r>
          </a:p>
        </p:txBody>
      </p:sp>
      <p:sp>
        <p:nvSpPr>
          <p:cNvPr id="34" name="Rectangle 33">
            <a:extLst>
              <a:ext uri="{FF2B5EF4-FFF2-40B4-BE49-F238E27FC236}">
                <a16:creationId xmlns:a16="http://schemas.microsoft.com/office/drawing/2014/main" id="{CCCF12FA-E012-46F6-9A58-00052207C46D}"/>
              </a:ext>
            </a:extLst>
          </p:cNvPr>
          <p:cNvSpPr/>
          <p:nvPr/>
        </p:nvSpPr>
        <p:spPr>
          <a:xfrm>
            <a:off x="564635" y="1511011"/>
            <a:ext cx="8450068"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C85FC51F-3968-4659-87E6-11DDA8EDD7D5}"/>
              </a:ext>
            </a:extLst>
          </p:cNvPr>
          <p:cNvPicPr>
            <a:picLocks noChangeAspect="1"/>
          </p:cNvPicPr>
          <p:nvPr/>
        </p:nvPicPr>
        <p:blipFill>
          <a:blip r:embed="rId3"/>
          <a:stretch>
            <a:fillRect/>
          </a:stretch>
        </p:blipFill>
        <p:spPr>
          <a:xfrm>
            <a:off x="55787" y="2848961"/>
            <a:ext cx="4351872" cy="2682472"/>
          </a:xfrm>
          <a:prstGeom prst="rect">
            <a:avLst/>
          </a:prstGeom>
        </p:spPr>
      </p:pic>
      <p:pic>
        <p:nvPicPr>
          <p:cNvPr id="10" name="Picture 9">
            <a:extLst>
              <a:ext uri="{FF2B5EF4-FFF2-40B4-BE49-F238E27FC236}">
                <a16:creationId xmlns:a16="http://schemas.microsoft.com/office/drawing/2014/main" id="{250A1C88-B41D-49E3-BC08-ECF6F22BDEAA}"/>
              </a:ext>
            </a:extLst>
          </p:cNvPr>
          <p:cNvPicPr>
            <a:picLocks noChangeAspect="1"/>
          </p:cNvPicPr>
          <p:nvPr/>
        </p:nvPicPr>
        <p:blipFill>
          <a:blip r:embed="rId4"/>
          <a:stretch>
            <a:fillRect/>
          </a:stretch>
        </p:blipFill>
        <p:spPr>
          <a:xfrm>
            <a:off x="4407660" y="2902966"/>
            <a:ext cx="4515824" cy="2509562"/>
          </a:xfrm>
          <a:prstGeom prst="rect">
            <a:avLst/>
          </a:prstGeom>
        </p:spPr>
      </p:pic>
      <p:sp>
        <p:nvSpPr>
          <p:cNvPr id="15" name="TextBox 14">
            <a:extLst>
              <a:ext uri="{FF2B5EF4-FFF2-40B4-BE49-F238E27FC236}">
                <a16:creationId xmlns:a16="http://schemas.microsoft.com/office/drawing/2014/main" id="{6C48D017-63E5-4F02-9499-C27D372464A8}"/>
              </a:ext>
            </a:extLst>
          </p:cNvPr>
          <p:cNvSpPr txBox="1"/>
          <p:nvPr/>
        </p:nvSpPr>
        <p:spPr>
          <a:xfrm>
            <a:off x="816771" y="3429000"/>
            <a:ext cx="2193229" cy="353943"/>
          </a:xfrm>
          <a:prstGeom prst="rect">
            <a:avLst/>
          </a:prstGeom>
          <a:solidFill>
            <a:srgbClr val="FFFF00"/>
          </a:solidFill>
        </p:spPr>
        <p:txBody>
          <a:bodyPr wrap="none" rtlCol="0">
            <a:spAutoFit/>
          </a:bodyPr>
          <a:lstStyle/>
          <a:p>
            <a:pPr algn="l"/>
            <a:r>
              <a:rPr lang="en-US" sz="1700" b="1" dirty="0"/>
              <a:t>Global PSNR = 42.6 dB</a:t>
            </a:r>
          </a:p>
        </p:txBody>
      </p:sp>
      <p:sp>
        <p:nvSpPr>
          <p:cNvPr id="16" name="TextBox 15">
            <a:extLst>
              <a:ext uri="{FF2B5EF4-FFF2-40B4-BE49-F238E27FC236}">
                <a16:creationId xmlns:a16="http://schemas.microsoft.com/office/drawing/2014/main" id="{7A8FB5E8-6C7F-4336-A943-8B863172C13E}"/>
              </a:ext>
            </a:extLst>
          </p:cNvPr>
          <p:cNvSpPr txBox="1"/>
          <p:nvPr/>
        </p:nvSpPr>
        <p:spPr>
          <a:xfrm>
            <a:off x="5416147" y="3390051"/>
            <a:ext cx="1983235" cy="353943"/>
          </a:xfrm>
          <a:prstGeom prst="rect">
            <a:avLst/>
          </a:prstGeom>
          <a:solidFill>
            <a:srgbClr val="FFFF00"/>
          </a:solidFill>
        </p:spPr>
        <p:txBody>
          <a:bodyPr wrap="none" rtlCol="0">
            <a:spAutoFit/>
          </a:bodyPr>
          <a:lstStyle/>
          <a:p>
            <a:pPr algn="l"/>
            <a:r>
              <a:rPr lang="en-US" sz="1700" b="1" dirty="0"/>
              <a:t>Global SSIM = 0.970</a:t>
            </a:r>
          </a:p>
        </p:txBody>
      </p:sp>
    </p:spTree>
    <p:extLst>
      <p:ext uri="{BB962C8B-B14F-4D97-AF65-F5344CB8AC3E}">
        <p14:creationId xmlns:p14="http://schemas.microsoft.com/office/powerpoint/2010/main" val="1734040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834C51-B6E2-4932-A74E-B3F7DD36C420}"/>
              </a:ext>
            </a:extLst>
          </p:cNvPr>
          <p:cNvPicPr>
            <a:picLocks noChangeAspect="1"/>
          </p:cNvPicPr>
          <p:nvPr/>
        </p:nvPicPr>
        <p:blipFill>
          <a:blip r:embed="rId2"/>
          <a:stretch>
            <a:fillRect/>
          </a:stretch>
        </p:blipFill>
        <p:spPr>
          <a:xfrm>
            <a:off x="0" y="2900819"/>
            <a:ext cx="9144000" cy="2383573"/>
          </a:xfrm>
          <a:prstGeom prst="rect">
            <a:avLst/>
          </a:prstGeom>
        </p:spPr>
      </p:pic>
      <p:pic>
        <p:nvPicPr>
          <p:cNvPr id="3" name="Picture 2">
            <a:extLst>
              <a:ext uri="{FF2B5EF4-FFF2-40B4-BE49-F238E27FC236}">
                <a16:creationId xmlns:a16="http://schemas.microsoft.com/office/drawing/2014/main" id="{B2038048-4850-4A67-8428-1C58EF85892A}"/>
              </a:ext>
            </a:extLst>
          </p:cNvPr>
          <p:cNvPicPr>
            <a:picLocks noChangeAspect="1"/>
          </p:cNvPicPr>
          <p:nvPr/>
        </p:nvPicPr>
        <p:blipFill>
          <a:blip r:embed="rId3"/>
          <a:stretch>
            <a:fillRect/>
          </a:stretch>
        </p:blipFill>
        <p:spPr>
          <a:xfrm>
            <a:off x="35955" y="1648760"/>
            <a:ext cx="8847587" cy="594412"/>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23</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27" name="TextBox 26">
            <a:extLst>
              <a:ext uri="{FF2B5EF4-FFF2-40B4-BE49-F238E27FC236}">
                <a16:creationId xmlns:a16="http://schemas.microsoft.com/office/drawing/2014/main" id="{87079BE1-A079-45A9-B0C6-4440BA3B3E04}"/>
              </a:ext>
            </a:extLst>
          </p:cNvPr>
          <p:cNvSpPr txBox="1"/>
          <p:nvPr/>
        </p:nvSpPr>
        <p:spPr>
          <a:xfrm>
            <a:off x="2219936" y="847554"/>
            <a:ext cx="4479624" cy="523220"/>
          </a:xfrm>
          <a:prstGeom prst="rect">
            <a:avLst/>
          </a:prstGeom>
          <a:solidFill>
            <a:srgbClr val="FFFF00"/>
          </a:solidFill>
        </p:spPr>
        <p:txBody>
          <a:bodyPr wrap="none" rtlCol="0">
            <a:spAutoFit/>
          </a:bodyPr>
          <a:lstStyle/>
          <a:p>
            <a:pPr algn="l"/>
            <a:r>
              <a:rPr lang="en-US" sz="2800" b="1" dirty="0"/>
              <a:t>BEAUTY: QP=32, INTRA ONLY</a:t>
            </a:r>
          </a:p>
        </p:txBody>
      </p:sp>
      <p:sp>
        <p:nvSpPr>
          <p:cNvPr id="30" name="Rectangle 29">
            <a:extLst>
              <a:ext uri="{FF2B5EF4-FFF2-40B4-BE49-F238E27FC236}">
                <a16:creationId xmlns:a16="http://schemas.microsoft.com/office/drawing/2014/main" id="{B8702B8B-FB1D-4223-85C7-89759BC16250}"/>
              </a:ext>
            </a:extLst>
          </p:cNvPr>
          <p:cNvSpPr/>
          <p:nvPr/>
        </p:nvSpPr>
        <p:spPr>
          <a:xfrm>
            <a:off x="268141" y="2016600"/>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731798" y="2381647"/>
            <a:ext cx="4141485" cy="307777"/>
          </a:xfrm>
          <a:prstGeom prst="rect">
            <a:avLst/>
          </a:prstGeom>
          <a:solidFill>
            <a:srgbClr val="FFFF00"/>
          </a:solidFill>
        </p:spPr>
        <p:txBody>
          <a:bodyPr wrap="square" rtlCol="0">
            <a:spAutoFit/>
          </a:bodyPr>
          <a:lstStyle/>
          <a:p>
            <a:pPr algn="l"/>
            <a:r>
              <a:rPr lang="en-US" sz="1400" b="1" dirty="0"/>
              <a:t>30 I-Frames, Global PSNR: 39.0 dB, Mean SSIM: 0.897</a:t>
            </a:r>
          </a:p>
        </p:txBody>
      </p:sp>
      <p:sp>
        <p:nvSpPr>
          <p:cNvPr id="34" name="Rectangle 33">
            <a:extLst>
              <a:ext uri="{FF2B5EF4-FFF2-40B4-BE49-F238E27FC236}">
                <a16:creationId xmlns:a16="http://schemas.microsoft.com/office/drawing/2014/main" id="{CCCF12FA-E012-46F6-9A58-00052207C46D}"/>
              </a:ext>
            </a:extLst>
          </p:cNvPr>
          <p:cNvSpPr/>
          <p:nvPr/>
        </p:nvSpPr>
        <p:spPr>
          <a:xfrm>
            <a:off x="693932" y="1610638"/>
            <a:ext cx="8450068"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C6937F1-7700-42C3-B35D-EE096FA91407}"/>
              </a:ext>
            </a:extLst>
          </p:cNvPr>
          <p:cNvSpPr txBox="1"/>
          <p:nvPr/>
        </p:nvSpPr>
        <p:spPr>
          <a:xfrm>
            <a:off x="1775534" y="4092606"/>
            <a:ext cx="2193229" cy="353943"/>
          </a:xfrm>
          <a:prstGeom prst="rect">
            <a:avLst/>
          </a:prstGeom>
          <a:solidFill>
            <a:srgbClr val="FFFF00"/>
          </a:solidFill>
        </p:spPr>
        <p:txBody>
          <a:bodyPr wrap="none" rtlCol="0">
            <a:spAutoFit/>
          </a:bodyPr>
          <a:lstStyle/>
          <a:p>
            <a:pPr algn="l"/>
            <a:r>
              <a:rPr lang="en-US" sz="1700" b="1" dirty="0"/>
              <a:t>Global PSNR = 39.0 dB</a:t>
            </a:r>
          </a:p>
        </p:txBody>
      </p:sp>
      <p:sp>
        <p:nvSpPr>
          <p:cNvPr id="14" name="TextBox 13">
            <a:extLst>
              <a:ext uri="{FF2B5EF4-FFF2-40B4-BE49-F238E27FC236}">
                <a16:creationId xmlns:a16="http://schemas.microsoft.com/office/drawing/2014/main" id="{B45B36B5-D18E-4437-8A96-C47B8D312C3C}"/>
              </a:ext>
            </a:extLst>
          </p:cNvPr>
          <p:cNvSpPr txBox="1"/>
          <p:nvPr/>
        </p:nvSpPr>
        <p:spPr>
          <a:xfrm>
            <a:off x="5780843" y="3252028"/>
            <a:ext cx="1983235" cy="353943"/>
          </a:xfrm>
          <a:prstGeom prst="rect">
            <a:avLst/>
          </a:prstGeom>
          <a:solidFill>
            <a:srgbClr val="FFFF00"/>
          </a:solidFill>
        </p:spPr>
        <p:txBody>
          <a:bodyPr wrap="none" rtlCol="0">
            <a:spAutoFit/>
          </a:bodyPr>
          <a:lstStyle/>
          <a:p>
            <a:pPr algn="l"/>
            <a:r>
              <a:rPr lang="en-US" sz="1700" b="1" dirty="0"/>
              <a:t>Global SSIM = 0.897</a:t>
            </a:r>
          </a:p>
        </p:txBody>
      </p:sp>
    </p:spTree>
    <p:extLst>
      <p:ext uri="{BB962C8B-B14F-4D97-AF65-F5344CB8AC3E}">
        <p14:creationId xmlns:p14="http://schemas.microsoft.com/office/powerpoint/2010/main" val="699529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315D96-A34C-43B0-BDFF-AA0EE60BBEC2}"/>
              </a:ext>
            </a:extLst>
          </p:cNvPr>
          <p:cNvPicPr>
            <a:picLocks noChangeAspect="1"/>
          </p:cNvPicPr>
          <p:nvPr/>
        </p:nvPicPr>
        <p:blipFill>
          <a:blip r:embed="rId2"/>
          <a:stretch>
            <a:fillRect/>
          </a:stretch>
        </p:blipFill>
        <p:spPr>
          <a:xfrm>
            <a:off x="0" y="2796393"/>
            <a:ext cx="9144000" cy="2485473"/>
          </a:xfrm>
          <a:prstGeom prst="rect">
            <a:avLst/>
          </a:prstGeom>
        </p:spPr>
      </p:pic>
      <p:pic>
        <p:nvPicPr>
          <p:cNvPr id="4" name="Picture 3">
            <a:extLst>
              <a:ext uri="{FF2B5EF4-FFF2-40B4-BE49-F238E27FC236}">
                <a16:creationId xmlns:a16="http://schemas.microsoft.com/office/drawing/2014/main" id="{71CC2038-8640-4D2B-8D4B-7F1E5BE4EE89}"/>
              </a:ext>
            </a:extLst>
          </p:cNvPr>
          <p:cNvPicPr>
            <a:picLocks noChangeAspect="1"/>
          </p:cNvPicPr>
          <p:nvPr/>
        </p:nvPicPr>
        <p:blipFill>
          <a:blip r:embed="rId3"/>
          <a:stretch>
            <a:fillRect/>
          </a:stretch>
        </p:blipFill>
        <p:spPr>
          <a:xfrm>
            <a:off x="102482" y="1554085"/>
            <a:ext cx="8939035" cy="624894"/>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24</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27" name="TextBox 26">
            <a:extLst>
              <a:ext uri="{FF2B5EF4-FFF2-40B4-BE49-F238E27FC236}">
                <a16:creationId xmlns:a16="http://schemas.microsoft.com/office/drawing/2014/main" id="{87079BE1-A079-45A9-B0C6-4440BA3B3E04}"/>
              </a:ext>
            </a:extLst>
          </p:cNvPr>
          <p:cNvSpPr txBox="1"/>
          <p:nvPr/>
        </p:nvSpPr>
        <p:spPr>
          <a:xfrm>
            <a:off x="1913386" y="783942"/>
            <a:ext cx="5200976" cy="523220"/>
          </a:xfrm>
          <a:prstGeom prst="rect">
            <a:avLst/>
          </a:prstGeom>
          <a:solidFill>
            <a:srgbClr val="FFFF00"/>
          </a:solidFill>
        </p:spPr>
        <p:txBody>
          <a:bodyPr wrap="none" rtlCol="0">
            <a:spAutoFit/>
          </a:bodyPr>
          <a:lstStyle/>
          <a:p>
            <a:pPr algn="l"/>
            <a:r>
              <a:rPr lang="en-US" sz="2800" b="1" dirty="0"/>
              <a:t>BOSPHORUS: QP=32, INTRA ONLY</a:t>
            </a:r>
          </a:p>
        </p:txBody>
      </p:sp>
      <p:sp>
        <p:nvSpPr>
          <p:cNvPr id="30" name="Rectangle 29">
            <a:extLst>
              <a:ext uri="{FF2B5EF4-FFF2-40B4-BE49-F238E27FC236}">
                <a16:creationId xmlns:a16="http://schemas.microsoft.com/office/drawing/2014/main" id="{B8702B8B-FB1D-4223-85C7-89759BC16250}"/>
              </a:ext>
            </a:extLst>
          </p:cNvPr>
          <p:cNvSpPr/>
          <p:nvPr/>
        </p:nvSpPr>
        <p:spPr>
          <a:xfrm>
            <a:off x="361829" y="1963711"/>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838331" y="2315424"/>
            <a:ext cx="4206744" cy="307777"/>
          </a:xfrm>
          <a:prstGeom prst="rect">
            <a:avLst/>
          </a:prstGeom>
          <a:solidFill>
            <a:srgbClr val="FFFF00"/>
          </a:solidFill>
        </p:spPr>
        <p:txBody>
          <a:bodyPr wrap="square" rtlCol="0">
            <a:spAutoFit/>
          </a:bodyPr>
          <a:lstStyle/>
          <a:p>
            <a:pPr algn="l"/>
            <a:r>
              <a:rPr lang="en-US" sz="1400" b="1" dirty="0"/>
              <a:t>30 I-Frames, Global PSNR: 40.6 dB, Mean SSIM: 0.954</a:t>
            </a:r>
          </a:p>
        </p:txBody>
      </p:sp>
      <p:sp>
        <p:nvSpPr>
          <p:cNvPr id="34" name="Rectangle 33">
            <a:extLst>
              <a:ext uri="{FF2B5EF4-FFF2-40B4-BE49-F238E27FC236}">
                <a16:creationId xmlns:a16="http://schemas.microsoft.com/office/drawing/2014/main" id="{CCCF12FA-E012-46F6-9A58-00052207C46D}"/>
              </a:ext>
            </a:extLst>
          </p:cNvPr>
          <p:cNvSpPr/>
          <p:nvPr/>
        </p:nvSpPr>
        <p:spPr>
          <a:xfrm>
            <a:off x="564635" y="1511011"/>
            <a:ext cx="8450068"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C48D017-63E5-4F02-9499-C27D372464A8}"/>
              </a:ext>
            </a:extLst>
          </p:cNvPr>
          <p:cNvSpPr txBox="1"/>
          <p:nvPr/>
        </p:nvSpPr>
        <p:spPr>
          <a:xfrm>
            <a:off x="816771" y="3429000"/>
            <a:ext cx="2193229" cy="353943"/>
          </a:xfrm>
          <a:prstGeom prst="rect">
            <a:avLst/>
          </a:prstGeom>
          <a:solidFill>
            <a:srgbClr val="FFFF00"/>
          </a:solidFill>
        </p:spPr>
        <p:txBody>
          <a:bodyPr wrap="none" rtlCol="0">
            <a:spAutoFit/>
          </a:bodyPr>
          <a:lstStyle/>
          <a:p>
            <a:pPr algn="l"/>
            <a:r>
              <a:rPr lang="en-US" sz="1700" b="1" dirty="0"/>
              <a:t>Global PSNR = 40.6 dB</a:t>
            </a:r>
          </a:p>
        </p:txBody>
      </p:sp>
      <p:sp>
        <p:nvSpPr>
          <p:cNvPr id="16" name="TextBox 15">
            <a:extLst>
              <a:ext uri="{FF2B5EF4-FFF2-40B4-BE49-F238E27FC236}">
                <a16:creationId xmlns:a16="http://schemas.microsoft.com/office/drawing/2014/main" id="{7A8FB5E8-6C7F-4336-A943-8B863172C13E}"/>
              </a:ext>
            </a:extLst>
          </p:cNvPr>
          <p:cNvSpPr txBox="1"/>
          <p:nvPr/>
        </p:nvSpPr>
        <p:spPr>
          <a:xfrm>
            <a:off x="5416147" y="3390051"/>
            <a:ext cx="1983235" cy="353943"/>
          </a:xfrm>
          <a:prstGeom prst="rect">
            <a:avLst/>
          </a:prstGeom>
          <a:solidFill>
            <a:srgbClr val="FFFF00"/>
          </a:solidFill>
        </p:spPr>
        <p:txBody>
          <a:bodyPr wrap="none" rtlCol="0">
            <a:spAutoFit/>
          </a:bodyPr>
          <a:lstStyle/>
          <a:p>
            <a:pPr algn="l"/>
            <a:r>
              <a:rPr lang="en-US" sz="1700" b="1" dirty="0"/>
              <a:t>Global SSIM = 0.954</a:t>
            </a:r>
          </a:p>
        </p:txBody>
      </p:sp>
    </p:spTree>
    <p:extLst>
      <p:ext uri="{BB962C8B-B14F-4D97-AF65-F5344CB8AC3E}">
        <p14:creationId xmlns:p14="http://schemas.microsoft.com/office/powerpoint/2010/main" val="3997932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25</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graphicFrame>
        <p:nvGraphicFramePr>
          <p:cNvPr id="3" name="Table 5">
            <a:extLst>
              <a:ext uri="{FF2B5EF4-FFF2-40B4-BE49-F238E27FC236}">
                <a16:creationId xmlns:a16="http://schemas.microsoft.com/office/drawing/2014/main" id="{2E1B3F71-481D-4D17-AD7F-5466768D232B}"/>
              </a:ext>
            </a:extLst>
          </p:cNvPr>
          <p:cNvGraphicFramePr>
            <a:graphicFrameLocks noGrp="1"/>
          </p:cNvGraphicFramePr>
          <p:nvPr>
            <p:extLst>
              <p:ext uri="{D42A27DB-BD31-4B8C-83A1-F6EECF244321}">
                <p14:modId xmlns:p14="http://schemas.microsoft.com/office/powerpoint/2010/main" val="1986912700"/>
              </p:ext>
            </p:extLst>
          </p:nvPr>
        </p:nvGraphicFramePr>
        <p:xfrm>
          <a:off x="1524000" y="35315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179523264"/>
                    </a:ext>
                  </a:extLst>
                </a:gridCol>
                <a:gridCol w="1219200">
                  <a:extLst>
                    <a:ext uri="{9D8B030D-6E8A-4147-A177-3AD203B41FA5}">
                      <a16:colId xmlns:a16="http://schemas.microsoft.com/office/drawing/2014/main" val="806644029"/>
                    </a:ext>
                  </a:extLst>
                </a:gridCol>
                <a:gridCol w="1219200">
                  <a:extLst>
                    <a:ext uri="{9D8B030D-6E8A-4147-A177-3AD203B41FA5}">
                      <a16:colId xmlns:a16="http://schemas.microsoft.com/office/drawing/2014/main" val="391783326"/>
                    </a:ext>
                  </a:extLst>
                </a:gridCol>
                <a:gridCol w="1219200">
                  <a:extLst>
                    <a:ext uri="{9D8B030D-6E8A-4147-A177-3AD203B41FA5}">
                      <a16:colId xmlns:a16="http://schemas.microsoft.com/office/drawing/2014/main" val="453881288"/>
                    </a:ext>
                  </a:extLst>
                </a:gridCol>
                <a:gridCol w="1219200">
                  <a:extLst>
                    <a:ext uri="{9D8B030D-6E8A-4147-A177-3AD203B41FA5}">
                      <a16:colId xmlns:a16="http://schemas.microsoft.com/office/drawing/2014/main" val="3524307616"/>
                    </a:ext>
                  </a:extLst>
                </a:gridCol>
              </a:tblGrid>
              <a:tr h="370840">
                <a:tc>
                  <a:txBody>
                    <a:bodyPr/>
                    <a:lstStyle/>
                    <a:p>
                      <a:r>
                        <a:rPr lang="en-US" dirty="0"/>
                        <a:t>QP</a:t>
                      </a:r>
                    </a:p>
                  </a:txBody>
                  <a:tcPr/>
                </a:tc>
                <a:tc>
                  <a:txBody>
                    <a:bodyPr/>
                    <a:lstStyle/>
                    <a:p>
                      <a:pPr algn="ctr"/>
                      <a:r>
                        <a:rPr lang="en-US" dirty="0"/>
                        <a:t>22</a:t>
                      </a:r>
                    </a:p>
                  </a:txBody>
                  <a:tcPr/>
                </a:tc>
                <a:tc>
                  <a:txBody>
                    <a:bodyPr/>
                    <a:lstStyle/>
                    <a:p>
                      <a:pPr algn="ctr"/>
                      <a:r>
                        <a:rPr lang="en-US" dirty="0"/>
                        <a:t>25</a:t>
                      </a:r>
                    </a:p>
                  </a:txBody>
                  <a:tcPr/>
                </a:tc>
                <a:tc>
                  <a:txBody>
                    <a:bodyPr/>
                    <a:lstStyle/>
                    <a:p>
                      <a:pPr algn="ctr"/>
                      <a:r>
                        <a:rPr lang="en-US" dirty="0"/>
                        <a:t>28</a:t>
                      </a:r>
                    </a:p>
                  </a:txBody>
                  <a:tcPr/>
                </a:tc>
                <a:tc>
                  <a:txBody>
                    <a:bodyPr/>
                    <a:lstStyle/>
                    <a:p>
                      <a:pPr algn="ctr"/>
                      <a:r>
                        <a:rPr lang="en-US" dirty="0"/>
                        <a:t>32</a:t>
                      </a:r>
                    </a:p>
                  </a:txBody>
                  <a:tcPr/>
                </a:tc>
                <a:extLst>
                  <a:ext uri="{0D108BD9-81ED-4DB2-BD59-A6C34878D82A}">
                    <a16:rowId xmlns:a16="http://schemas.microsoft.com/office/drawing/2014/main" val="613206255"/>
                  </a:ext>
                </a:extLst>
              </a:tr>
              <a:tr h="370840">
                <a:tc>
                  <a:txBody>
                    <a:bodyPr/>
                    <a:lstStyle/>
                    <a:p>
                      <a:r>
                        <a:rPr lang="en-US" dirty="0"/>
                        <a:t>PSNR</a:t>
                      </a:r>
                    </a:p>
                  </a:txBody>
                  <a:tcPr/>
                </a:tc>
                <a:tc>
                  <a:txBody>
                    <a:bodyPr/>
                    <a:lstStyle/>
                    <a:p>
                      <a:pPr algn="ctr"/>
                      <a:r>
                        <a:rPr lang="en-US" dirty="0"/>
                        <a:t>45.8</a:t>
                      </a:r>
                    </a:p>
                  </a:txBody>
                  <a:tcPr/>
                </a:tc>
                <a:tc>
                  <a:txBody>
                    <a:bodyPr/>
                    <a:lstStyle/>
                    <a:p>
                      <a:pPr algn="ctr"/>
                      <a:r>
                        <a:rPr lang="en-US" dirty="0"/>
                        <a:t>44.2</a:t>
                      </a:r>
                    </a:p>
                  </a:txBody>
                  <a:tcPr/>
                </a:tc>
                <a:tc>
                  <a:txBody>
                    <a:bodyPr/>
                    <a:lstStyle/>
                    <a:p>
                      <a:pPr algn="ctr"/>
                      <a:r>
                        <a:rPr lang="en-US" dirty="0"/>
                        <a:t>42.6</a:t>
                      </a:r>
                    </a:p>
                  </a:txBody>
                  <a:tcPr/>
                </a:tc>
                <a:tc>
                  <a:txBody>
                    <a:bodyPr/>
                    <a:lstStyle/>
                    <a:p>
                      <a:pPr algn="ctr"/>
                      <a:r>
                        <a:rPr lang="en-US" dirty="0"/>
                        <a:t>40.6</a:t>
                      </a:r>
                    </a:p>
                  </a:txBody>
                  <a:tcPr/>
                </a:tc>
                <a:extLst>
                  <a:ext uri="{0D108BD9-81ED-4DB2-BD59-A6C34878D82A}">
                    <a16:rowId xmlns:a16="http://schemas.microsoft.com/office/drawing/2014/main" val="720959549"/>
                  </a:ext>
                </a:extLst>
              </a:tr>
              <a:tr h="370840">
                <a:tc>
                  <a:txBody>
                    <a:bodyPr/>
                    <a:lstStyle/>
                    <a:p>
                      <a:r>
                        <a:rPr lang="en-US" dirty="0"/>
                        <a:t>SSIM</a:t>
                      </a:r>
                    </a:p>
                  </a:txBody>
                  <a:tcPr/>
                </a:tc>
                <a:tc>
                  <a:txBody>
                    <a:bodyPr/>
                    <a:lstStyle/>
                    <a:p>
                      <a:pPr algn="ctr"/>
                      <a:r>
                        <a:rPr lang="en-US" dirty="0"/>
                        <a:t>0.985</a:t>
                      </a:r>
                    </a:p>
                  </a:txBody>
                  <a:tcPr/>
                </a:tc>
                <a:tc>
                  <a:txBody>
                    <a:bodyPr/>
                    <a:lstStyle/>
                    <a:p>
                      <a:pPr algn="ctr"/>
                      <a:r>
                        <a:rPr lang="en-US" dirty="0"/>
                        <a:t>0.979</a:t>
                      </a:r>
                    </a:p>
                  </a:txBody>
                  <a:tcPr/>
                </a:tc>
                <a:tc>
                  <a:txBody>
                    <a:bodyPr/>
                    <a:lstStyle/>
                    <a:p>
                      <a:pPr algn="ctr"/>
                      <a:r>
                        <a:rPr lang="en-US" dirty="0"/>
                        <a:t>0.970</a:t>
                      </a:r>
                    </a:p>
                  </a:txBody>
                  <a:tcPr/>
                </a:tc>
                <a:tc>
                  <a:txBody>
                    <a:bodyPr/>
                    <a:lstStyle/>
                    <a:p>
                      <a:pPr algn="ctr"/>
                      <a:r>
                        <a:rPr lang="en-US" dirty="0"/>
                        <a:t>0.954</a:t>
                      </a:r>
                    </a:p>
                  </a:txBody>
                  <a:tcPr/>
                </a:tc>
                <a:extLst>
                  <a:ext uri="{0D108BD9-81ED-4DB2-BD59-A6C34878D82A}">
                    <a16:rowId xmlns:a16="http://schemas.microsoft.com/office/drawing/2014/main" val="1689049992"/>
                  </a:ext>
                </a:extLst>
              </a:tr>
            </a:tbl>
          </a:graphicData>
        </a:graphic>
      </p:graphicFrame>
      <p:graphicFrame>
        <p:nvGraphicFramePr>
          <p:cNvPr id="17" name="Table 5">
            <a:extLst>
              <a:ext uri="{FF2B5EF4-FFF2-40B4-BE49-F238E27FC236}">
                <a16:creationId xmlns:a16="http://schemas.microsoft.com/office/drawing/2014/main" id="{4EF7E690-4894-4D6F-88B4-85C5D8254F9B}"/>
              </a:ext>
            </a:extLst>
          </p:cNvPr>
          <p:cNvGraphicFramePr>
            <a:graphicFrameLocks noGrp="1"/>
          </p:cNvGraphicFramePr>
          <p:nvPr>
            <p:extLst>
              <p:ext uri="{D42A27DB-BD31-4B8C-83A1-F6EECF244321}">
                <p14:modId xmlns:p14="http://schemas.microsoft.com/office/powerpoint/2010/main" val="217168619"/>
              </p:ext>
            </p:extLst>
          </p:nvPr>
        </p:nvGraphicFramePr>
        <p:xfrm>
          <a:off x="1364202" y="1572414"/>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179523264"/>
                    </a:ext>
                  </a:extLst>
                </a:gridCol>
                <a:gridCol w="1219200">
                  <a:extLst>
                    <a:ext uri="{9D8B030D-6E8A-4147-A177-3AD203B41FA5}">
                      <a16:colId xmlns:a16="http://schemas.microsoft.com/office/drawing/2014/main" val="806644029"/>
                    </a:ext>
                  </a:extLst>
                </a:gridCol>
                <a:gridCol w="1219200">
                  <a:extLst>
                    <a:ext uri="{9D8B030D-6E8A-4147-A177-3AD203B41FA5}">
                      <a16:colId xmlns:a16="http://schemas.microsoft.com/office/drawing/2014/main" val="391783326"/>
                    </a:ext>
                  </a:extLst>
                </a:gridCol>
                <a:gridCol w="1219200">
                  <a:extLst>
                    <a:ext uri="{9D8B030D-6E8A-4147-A177-3AD203B41FA5}">
                      <a16:colId xmlns:a16="http://schemas.microsoft.com/office/drawing/2014/main" val="453881288"/>
                    </a:ext>
                  </a:extLst>
                </a:gridCol>
                <a:gridCol w="1219200">
                  <a:extLst>
                    <a:ext uri="{9D8B030D-6E8A-4147-A177-3AD203B41FA5}">
                      <a16:colId xmlns:a16="http://schemas.microsoft.com/office/drawing/2014/main" val="3524307616"/>
                    </a:ext>
                  </a:extLst>
                </a:gridCol>
              </a:tblGrid>
              <a:tr h="370840">
                <a:tc>
                  <a:txBody>
                    <a:bodyPr/>
                    <a:lstStyle/>
                    <a:p>
                      <a:r>
                        <a:rPr lang="en-US" dirty="0"/>
                        <a:t>QP</a:t>
                      </a:r>
                    </a:p>
                  </a:txBody>
                  <a:tcPr/>
                </a:tc>
                <a:tc>
                  <a:txBody>
                    <a:bodyPr/>
                    <a:lstStyle/>
                    <a:p>
                      <a:pPr algn="ctr"/>
                      <a:r>
                        <a:rPr lang="en-US" dirty="0"/>
                        <a:t>22</a:t>
                      </a:r>
                    </a:p>
                  </a:txBody>
                  <a:tcPr/>
                </a:tc>
                <a:tc>
                  <a:txBody>
                    <a:bodyPr/>
                    <a:lstStyle/>
                    <a:p>
                      <a:pPr algn="ctr"/>
                      <a:r>
                        <a:rPr lang="en-US" dirty="0"/>
                        <a:t>25</a:t>
                      </a:r>
                    </a:p>
                  </a:txBody>
                  <a:tcPr/>
                </a:tc>
                <a:tc>
                  <a:txBody>
                    <a:bodyPr/>
                    <a:lstStyle/>
                    <a:p>
                      <a:pPr algn="ctr"/>
                      <a:r>
                        <a:rPr lang="en-US" dirty="0"/>
                        <a:t>28</a:t>
                      </a:r>
                    </a:p>
                  </a:txBody>
                  <a:tcPr/>
                </a:tc>
                <a:tc>
                  <a:txBody>
                    <a:bodyPr/>
                    <a:lstStyle/>
                    <a:p>
                      <a:pPr algn="ctr"/>
                      <a:r>
                        <a:rPr lang="en-US" dirty="0"/>
                        <a:t>32</a:t>
                      </a:r>
                    </a:p>
                  </a:txBody>
                  <a:tcPr/>
                </a:tc>
                <a:extLst>
                  <a:ext uri="{0D108BD9-81ED-4DB2-BD59-A6C34878D82A}">
                    <a16:rowId xmlns:a16="http://schemas.microsoft.com/office/drawing/2014/main" val="613206255"/>
                  </a:ext>
                </a:extLst>
              </a:tr>
              <a:tr h="370840">
                <a:tc>
                  <a:txBody>
                    <a:bodyPr/>
                    <a:lstStyle/>
                    <a:p>
                      <a:r>
                        <a:rPr lang="en-US" dirty="0"/>
                        <a:t>PSNR</a:t>
                      </a:r>
                    </a:p>
                  </a:txBody>
                  <a:tcPr/>
                </a:tc>
                <a:tc>
                  <a:txBody>
                    <a:bodyPr/>
                    <a:lstStyle/>
                    <a:p>
                      <a:pPr algn="ctr"/>
                      <a:r>
                        <a:rPr lang="en-US" dirty="0"/>
                        <a:t>43.3</a:t>
                      </a:r>
                    </a:p>
                  </a:txBody>
                  <a:tcPr/>
                </a:tc>
                <a:tc>
                  <a:txBody>
                    <a:bodyPr/>
                    <a:lstStyle/>
                    <a:p>
                      <a:pPr algn="ctr"/>
                      <a:r>
                        <a:rPr lang="en-US" dirty="0"/>
                        <a:t>41.4</a:t>
                      </a:r>
                    </a:p>
                  </a:txBody>
                  <a:tcPr/>
                </a:tc>
                <a:tc>
                  <a:txBody>
                    <a:bodyPr/>
                    <a:lstStyle/>
                    <a:p>
                      <a:pPr algn="ctr"/>
                      <a:r>
                        <a:rPr lang="en-US" dirty="0"/>
                        <a:t>40.1</a:t>
                      </a:r>
                    </a:p>
                  </a:txBody>
                  <a:tcPr/>
                </a:tc>
                <a:tc>
                  <a:txBody>
                    <a:bodyPr/>
                    <a:lstStyle/>
                    <a:p>
                      <a:pPr algn="ctr"/>
                      <a:r>
                        <a:rPr lang="en-US" dirty="0"/>
                        <a:t>39.0</a:t>
                      </a:r>
                    </a:p>
                  </a:txBody>
                  <a:tcPr/>
                </a:tc>
                <a:extLst>
                  <a:ext uri="{0D108BD9-81ED-4DB2-BD59-A6C34878D82A}">
                    <a16:rowId xmlns:a16="http://schemas.microsoft.com/office/drawing/2014/main" val="720959549"/>
                  </a:ext>
                </a:extLst>
              </a:tr>
              <a:tr h="370840">
                <a:tc>
                  <a:txBody>
                    <a:bodyPr/>
                    <a:lstStyle/>
                    <a:p>
                      <a:r>
                        <a:rPr lang="en-US" dirty="0"/>
                        <a:t>SSIM</a:t>
                      </a:r>
                    </a:p>
                  </a:txBody>
                  <a:tcPr/>
                </a:tc>
                <a:tc>
                  <a:txBody>
                    <a:bodyPr/>
                    <a:lstStyle/>
                    <a:p>
                      <a:pPr algn="ctr"/>
                      <a:r>
                        <a:rPr lang="en-US" dirty="0"/>
                        <a:t>0.964</a:t>
                      </a:r>
                    </a:p>
                  </a:txBody>
                  <a:tcPr/>
                </a:tc>
                <a:tc>
                  <a:txBody>
                    <a:bodyPr/>
                    <a:lstStyle/>
                    <a:p>
                      <a:pPr algn="ctr"/>
                      <a:r>
                        <a:rPr lang="en-US" dirty="0"/>
                        <a:t>0.942</a:t>
                      </a:r>
                    </a:p>
                  </a:txBody>
                  <a:tcPr/>
                </a:tc>
                <a:tc>
                  <a:txBody>
                    <a:bodyPr/>
                    <a:lstStyle/>
                    <a:p>
                      <a:pPr algn="ctr"/>
                      <a:r>
                        <a:rPr lang="en-US" dirty="0"/>
                        <a:t>0.919</a:t>
                      </a:r>
                    </a:p>
                  </a:txBody>
                  <a:tcPr/>
                </a:tc>
                <a:tc>
                  <a:txBody>
                    <a:bodyPr/>
                    <a:lstStyle/>
                    <a:p>
                      <a:pPr algn="ctr"/>
                      <a:r>
                        <a:rPr lang="en-US" dirty="0"/>
                        <a:t>0.897</a:t>
                      </a:r>
                    </a:p>
                  </a:txBody>
                  <a:tcPr/>
                </a:tc>
                <a:extLst>
                  <a:ext uri="{0D108BD9-81ED-4DB2-BD59-A6C34878D82A}">
                    <a16:rowId xmlns:a16="http://schemas.microsoft.com/office/drawing/2014/main" val="1689049992"/>
                  </a:ext>
                </a:extLst>
              </a:tr>
            </a:tbl>
          </a:graphicData>
        </a:graphic>
      </p:graphicFrame>
      <p:sp>
        <p:nvSpPr>
          <p:cNvPr id="9" name="TextBox 8">
            <a:extLst>
              <a:ext uri="{FF2B5EF4-FFF2-40B4-BE49-F238E27FC236}">
                <a16:creationId xmlns:a16="http://schemas.microsoft.com/office/drawing/2014/main" id="{749EA1CC-5D18-46E7-9DDF-AB954215A5D7}"/>
              </a:ext>
            </a:extLst>
          </p:cNvPr>
          <p:cNvSpPr txBox="1"/>
          <p:nvPr/>
        </p:nvSpPr>
        <p:spPr>
          <a:xfrm>
            <a:off x="2572756" y="1006678"/>
            <a:ext cx="3678892" cy="353943"/>
          </a:xfrm>
          <a:prstGeom prst="rect">
            <a:avLst/>
          </a:prstGeom>
          <a:solidFill>
            <a:srgbClr val="FFFF00"/>
          </a:solidFill>
        </p:spPr>
        <p:txBody>
          <a:bodyPr wrap="none" rtlCol="0">
            <a:spAutoFit/>
          </a:bodyPr>
          <a:lstStyle/>
          <a:p>
            <a:pPr algn="l"/>
            <a:r>
              <a:rPr lang="en-US" sz="1700" b="1" dirty="0" err="1"/>
              <a:t>BEAUTY.yuv</a:t>
            </a:r>
            <a:r>
              <a:rPr lang="en-US" sz="1700" b="1" dirty="0"/>
              <a:t> -&gt; BEAUTY.mp4, 30 frames</a:t>
            </a:r>
          </a:p>
        </p:txBody>
      </p:sp>
      <p:sp>
        <p:nvSpPr>
          <p:cNvPr id="18" name="TextBox 17">
            <a:extLst>
              <a:ext uri="{FF2B5EF4-FFF2-40B4-BE49-F238E27FC236}">
                <a16:creationId xmlns:a16="http://schemas.microsoft.com/office/drawing/2014/main" id="{7D9262AF-A9C8-4CD3-9A8D-CD1B9FE34DCA}"/>
              </a:ext>
            </a:extLst>
          </p:cNvPr>
          <p:cNvSpPr txBox="1"/>
          <p:nvPr/>
        </p:nvSpPr>
        <p:spPr>
          <a:xfrm>
            <a:off x="2294553" y="2988655"/>
            <a:ext cx="4577472" cy="353943"/>
          </a:xfrm>
          <a:prstGeom prst="rect">
            <a:avLst/>
          </a:prstGeom>
          <a:solidFill>
            <a:srgbClr val="FFFF00"/>
          </a:solidFill>
        </p:spPr>
        <p:txBody>
          <a:bodyPr wrap="none" rtlCol="0">
            <a:spAutoFit/>
          </a:bodyPr>
          <a:lstStyle/>
          <a:p>
            <a:pPr algn="l"/>
            <a:r>
              <a:rPr lang="en-US" sz="1700" b="1" dirty="0" err="1"/>
              <a:t>BOSPHORUS.yuv</a:t>
            </a:r>
            <a:r>
              <a:rPr lang="en-US" sz="1700" b="1" dirty="0"/>
              <a:t> -&gt; BOSPHORUS.mp4, 30 frames</a:t>
            </a:r>
          </a:p>
        </p:txBody>
      </p:sp>
      <p:sp>
        <p:nvSpPr>
          <p:cNvPr id="10" name="TextBox 9">
            <a:extLst>
              <a:ext uri="{FF2B5EF4-FFF2-40B4-BE49-F238E27FC236}">
                <a16:creationId xmlns:a16="http://schemas.microsoft.com/office/drawing/2014/main" id="{7E09E932-5726-4C6A-A7E6-85E2487389BC}"/>
              </a:ext>
            </a:extLst>
          </p:cNvPr>
          <p:cNvSpPr txBox="1"/>
          <p:nvPr/>
        </p:nvSpPr>
        <p:spPr>
          <a:xfrm>
            <a:off x="248575" y="5285586"/>
            <a:ext cx="8421088" cy="877163"/>
          </a:xfrm>
          <a:prstGeom prst="rect">
            <a:avLst/>
          </a:prstGeom>
          <a:solidFill>
            <a:srgbClr val="FFFF00"/>
          </a:solidFill>
        </p:spPr>
        <p:txBody>
          <a:bodyPr wrap="none" rtlCol="0">
            <a:spAutoFit/>
          </a:bodyPr>
          <a:lstStyle/>
          <a:p>
            <a:pPr algn="l"/>
            <a:r>
              <a:rPr lang="en-US" sz="1700" b="1" dirty="0"/>
              <a:t>CONCLUSION: As QP Increases, the Quality of the reconstruction decreases. This is because </a:t>
            </a:r>
          </a:p>
          <a:p>
            <a:pPr algn="l"/>
            <a:r>
              <a:rPr lang="en-US" sz="1700" b="1" dirty="0"/>
              <a:t>                          More data is lost as the Quantization Levels are wider and more data is</a:t>
            </a:r>
          </a:p>
          <a:p>
            <a:pPr algn="l"/>
            <a:r>
              <a:rPr lang="en-US" sz="1700" b="1" dirty="0"/>
              <a:t>                          compressed within a single level.</a:t>
            </a:r>
          </a:p>
        </p:txBody>
      </p:sp>
    </p:spTree>
    <p:extLst>
      <p:ext uri="{BB962C8B-B14F-4D97-AF65-F5344CB8AC3E}">
        <p14:creationId xmlns:p14="http://schemas.microsoft.com/office/powerpoint/2010/main" val="722428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2</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26</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3" name="Picture 2">
            <a:extLst>
              <a:ext uri="{FF2B5EF4-FFF2-40B4-BE49-F238E27FC236}">
                <a16:creationId xmlns:a16="http://schemas.microsoft.com/office/drawing/2014/main" id="{48F2C0CF-0495-4477-B708-0866D9C1AA00}"/>
              </a:ext>
            </a:extLst>
          </p:cNvPr>
          <p:cNvPicPr>
            <a:picLocks noChangeAspect="1"/>
          </p:cNvPicPr>
          <p:nvPr/>
        </p:nvPicPr>
        <p:blipFill>
          <a:blip r:embed="rId2"/>
          <a:stretch>
            <a:fillRect/>
          </a:stretch>
        </p:blipFill>
        <p:spPr>
          <a:xfrm>
            <a:off x="81234" y="864578"/>
            <a:ext cx="9004109" cy="769687"/>
          </a:xfrm>
          <a:prstGeom prst="rect">
            <a:avLst/>
          </a:prstGeom>
        </p:spPr>
      </p:pic>
      <p:pic>
        <p:nvPicPr>
          <p:cNvPr id="6" name="Picture 5">
            <a:extLst>
              <a:ext uri="{FF2B5EF4-FFF2-40B4-BE49-F238E27FC236}">
                <a16:creationId xmlns:a16="http://schemas.microsoft.com/office/drawing/2014/main" id="{3F7A67B8-997B-4E10-BC25-C3E4BCD6B422}"/>
              </a:ext>
            </a:extLst>
          </p:cNvPr>
          <p:cNvPicPr>
            <a:picLocks noChangeAspect="1"/>
          </p:cNvPicPr>
          <p:nvPr/>
        </p:nvPicPr>
        <p:blipFill rotWithShape="1">
          <a:blip r:embed="rId3"/>
          <a:srcRect t="45423" b="4997"/>
          <a:stretch/>
        </p:blipFill>
        <p:spPr>
          <a:xfrm>
            <a:off x="81234" y="2248270"/>
            <a:ext cx="6416596" cy="2361460"/>
          </a:xfrm>
          <a:prstGeom prst="rect">
            <a:avLst/>
          </a:prstGeom>
        </p:spPr>
      </p:pic>
      <p:sp>
        <p:nvSpPr>
          <p:cNvPr id="4" name="TextBox 3">
            <a:extLst>
              <a:ext uri="{FF2B5EF4-FFF2-40B4-BE49-F238E27FC236}">
                <a16:creationId xmlns:a16="http://schemas.microsoft.com/office/drawing/2014/main" id="{AF5D71BE-889F-4BD2-9504-F29040420C47}"/>
              </a:ext>
            </a:extLst>
          </p:cNvPr>
          <p:cNvSpPr txBox="1"/>
          <p:nvPr/>
        </p:nvSpPr>
        <p:spPr>
          <a:xfrm>
            <a:off x="346229" y="1802167"/>
            <a:ext cx="5336782" cy="353943"/>
          </a:xfrm>
          <a:prstGeom prst="rect">
            <a:avLst/>
          </a:prstGeom>
          <a:solidFill>
            <a:srgbClr val="FFFF00"/>
          </a:solidFill>
        </p:spPr>
        <p:txBody>
          <a:bodyPr wrap="none" rtlCol="0">
            <a:spAutoFit/>
          </a:bodyPr>
          <a:lstStyle/>
          <a:p>
            <a:pPr algn="l"/>
            <a:r>
              <a:rPr lang="en-US" sz="1700" b="1" dirty="0"/>
              <a:t>Step 1: Update the qp.txt file. CHANGE THE FRAME TYPE!</a:t>
            </a:r>
          </a:p>
        </p:txBody>
      </p:sp>
      <p:pic>
        <p:nvPicPr>
          <p:cNvPr id="5" name="Picture 4">
            <a:extLst>
              <a:ext uri="{FF2B5EF4-FFF2-40B4-BE49-F238E27FC236}">
                <a16:creationId xmlns:a16="http://schemas.microsoft.com/office/drawing/2014/main" id="{9FD623D0-E4FD-49C9-A510-D1882CE373AD}"/>
              </a:ext>
            </a:extLst>
          </p:cNvPr>
          <p:cNvPicPr>
            <a:picLocks noChangeAspect="1"/>
          </p:cNvPicPr>
          <p:nvPr/>
        </p:nvPicPr>
        <p:blipFill>
          <a:blip r:embed="rId4"/>
          <a:stretch>
            <a:fillRect/>
          </a:stretch>
        </p:blipFill>
        <p:spPr>
          <a:xfrm>
            <a:off x="6690345" y="1459113"/>
            <a:ext cx="1196444" cy="4473328"/>
          </a:xfrm>
          <a:prstGeom prst="rect">
            <a:avLst/>
          </a:prstGeom>
        </p:spPr>
      </p:pic>
      <p:sp>
        <p:nvSpPr>
          <p:cNvPr id="9" name="Rectangle 8">
            <a:extLst>
              <a:ext uri="{FF2B5EF4-FFF2-40B4-BE49-F238E27FC236}">
                <a16:creationId xmlns:a16="http://schemas.microsoft.com/office/drawing/2014/main" id="{562F71DB-4C8F-498C-A872-B7373829C726}"/>
              </a:ext>
            </a:extLst>
          </p:cNvPr>
          <p:cNvSpPr/>
          <p:nvPr/>
        </p:nvSpPr>
        <p:spPr>
          <a:xfrm>
            <a:off x="7190913" y="1732009"/>
            <a:ext cx="195308" cy="1366297"/>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31B0ACF-1522-4E67-AF3F-DCB0EBA2FB2B}"/>
              </a:ext>
            </a:extLst>
          </p:cNvPr>
          <p:cNvCxnSpPr/>
          <p:nvPr/>
        </p:nvCxnSpPr>
        <p:spPr>
          <a:xfrm>
            <a:off x="1695635" y="2485748"/>
            <a:ext cx="5495278" cy="0"/>
          </a:xfrm>
          <a:prstGeom prst="straightConnector1">
            <a:avLst/>
          </a:prstGeom>
          <a:ln w="38100">
            <a:solidFill>
              <a:srgbClr val="00B05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5287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966704-917D-4D1A-A301-E3C1C76935C4}"/>
              </a:ext>
            </a:extLst>
          </p:cNvPr>
          <p:cNvPicPr>
            <a:picLocks noChangeAspect="1"/>
          </p:cNvPicPr>
          <p:nvPr/>
        </p:nvPicPr>
        <p:blipFill>
          <a:blip r:embed="rId2"/>
          <a:stretch>
            <a:fillRect/>
          </a:stretch>
        </p:blipFill>
        <p:spPr>
          <a:xfrm>
            <a:off x="0" y="3111901"/>
            <a:ext cx="9144000" cy="2401880"/>
          </a:xfrm>
          <a:prstGeom prst="rect">
            <a:avLst/>
          </a:prstGeom>
        </p:spPr>
      </p:pic>
      <p:pic>
        <p:nvPicPr>
          <p:cNvPr id="5" name="Picture 4">
            <a:extLst>
              <a:ext uri="{FF2B5EF4-FFF2-40B4-BE49-F238E27FC236}">
                <a16:creationId xmlns:a16="http://schemas.microsoft.com/office/drawing/2014/main" id="{4F60A3FB-B2A6-4954-95C7-1E47A8BC7290}"/>
              </a:ext>
            </a:extLst>
          </p:cNvPr>
          <p:cNvPicPr>
            <a:picLocks noChangeAspect="1"/>
          </p:cNvPicPr>
          <p:nvPr/>
        </p:nvPicPr>
        <p:blipFill>
          <a:blip r:embed="rId3"/>
          <a:stretch>
            <a:fillRect/>
          </a:stretch>
        </p:blipFill>
        <p:spPr>
          <a:xfrm>
            <a:off x="83431" y="1474908"/>
            <a:ext cx="8977138" cy="967824"/>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27</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2 </a:t>
            </a:r>
          </a:p>
        </p:txBody>
      </p:sp>
      <p:sp>
        <p:nvSpPr>
          <p:cNvPr id="27" name="TextBox 26">
            <a:extLst>
              <a:ext uri="{FF2B5EF4-FFF2-40B4-BE49-F238E27FC236}">
                <a16:creationId xmlns:a16="http://schemas.microsoft.com/office/drawing/2014/main" id="{87079BE1-A079-45A9-B0C6-4440BA3B3E04}"/>
              </a:ext>
            </a:extLst>
          </p:cNvPr>
          <p:cNvSpPr txBox="1"/>
          <p:nvPr/>
        </p:nvSpPr>
        <p:spPr>
          <a:xfrm>
            <a:off x="2219936" y="847554"/>
            <a:ext cx="4700454" cy="523220"/>
          </a:xfrm>
          <a:prstGeom prst="rect">
            <a:avLst/>
          </a:prstGeom>
          <a:solidFill>
            <a:srgbClr val="FFFF00"/>
          </a:solidFill>
        </p:spPr>
        <p:txBody>
          <a:bodyPr wrap="none" rtlCol="0">
            <a:spAutoFit/>
          </a:bodyPr>
          <a:lstStyle/>
          <a:p>
            <a:pPr algn="l"/>
            <a:r>
              <a:rPr lang="en-US" sz="2800" b="1" dirty="0"/>
              <a:t>BEAUTY: QP=22, IPPPP Frames</a:t>
            </a:r>
          </a:p>
        </p:txBody>
      </p:sp>
      <p:sp>
        <p:nvSpPr>
          <p:cNvPr id="30" name="Rectangle 29">
            <a:extLst>
              <a:ext uri="{FF2B5EF4-FFF2-40B4-BE49-F238E27FC236}">
                <a16:creationId xmlns:a16="http://schemas.microsoft.com/office/drawing/2014/main" id="{B8702B8B-FB1D-4223-85C7-89759BC16250}"/>
              </a:ext>
            </a:extLst>
          </p:cNvPr>
          <p:cNvSpPr/>
          <p:nvPr/>
        </p:nvSpPr>
        <p:spPr>
          <a:xfrm>
            <a:off x="268141" y="2149768"/>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701717" y="2561651"/>
            <a:ext cx="4141485" cy="307777"/>
          </a:xfrm>
          <a:prstGeom prst="rect">
            <a:avLst/>
          </a:prstGeom>
          <a:solidFill>
            <a:srgbClr val="FFFF00"/>
          </a:solidFill>
        </p:spPr>
        <p:txBody>
          <a:bodyPr wrap="square" rtlCol="0">
            <a:spAutoFit/>
          </a:bodyPr>
          <a:lstStyle/>
          <a:p>
            <a:pPr algn="l"/>
            <a:r>
              <a:rPr lang="en-US" sz="1400" b="1" dirty="0"/>
              <a:t>30 I-Frames, Global PSNR: 42.3 dB, Mean SSIM: 0.954</a:t>
            </a:r>
          </a:p>
        </p:txBody>
      </p:sp>
      <p:sp>
        <p:nvSpPr>
          <p:cNvPr id="34" name="Rectangle 33">
            <a:extLst>
              <a:ext uri="{FF2B5EF4-FFF2-40B4-BE49-F238E27FC236}">
                <a16:creationId xmlns:a16="http://schemas.microsoft.com/office/drawing/2014/main" id="{CCCF12FA-E012-46F6-9A58-00052207C46D}"/>
              </a:ext>
            </a:extLst>
          </p:cNvPr>
          <p:cNvSpPr/>
          <p:nvPr/>
        </p:nvSpPr>
        <p:spPr>
          <a:xfrm>
            <a:off x="676176" y="1406270"/>
            <a:ext cx="8450068" cy="422591"/>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C6937F1-7700-42C3-B35D-EE096FA91407}"/>
              </a:ext>
            </a:extLst>
          </p:cNvPr>
          <p:cNvSpPr txBox="1"/>
          <p:nvPr/>
        </p:nvSpPr>
        <p:spPr>
          <a:xfrm>
            <a:off x="1411550" y="4684364"/>
            <a:ext cx="2193229" cy="353943"/>
          </a:xfrm>
          <a:prstGeom prst="rect">
            <a:avLst/>
          </a:prstGeom>
          <a:solidFill>
            <a:srgbClr val="FFFF00"/>
          </a:solidFill>
        </p:spPr>
        <p:txBody>
          <a:bodyPr wrap="none" rtlCol="0">
            <a:spAutoFit/>
          </a:bodyPr>
          <a:lstStyle/>
          <a:p>
            <a:pPr algn="l"/>
            <a:r>
              <a:rPr lang="en-US" sz="1700" b="1" dirty="0"/>
              <a:t>Global PSNR = 42.3 dB</a:t>
            </a:r>
          </a:p>
        </p:txBody>
      </p:sp>
      <p:sp>
        <p:nvSpPr>
          <p:cNvPr id="14" name="TextBox 13">
            <a:extLst>
              <a:ext uri="{FF2B5EF4-FFF2-40B4-BE49-F238E27FC236}">
                <a16:creationId xmlns:a16="http://schemas.microsoft.com/office/drawing/2014/main" id="{B45B36B5-D18E-4437-8A96-C47B8D312C3C}"/>
              </a:ext>
            </a:extLst>
          </p:cNvPr>
          <p:cNvSpPr txBox="1"/>
          <p:nvPr/>
        </p:nvSpPr>
        <p:spPr>
          <a:xfrm>
            <a:off x="5896252" y="4619189"/>
            <a:ext cx="1983235" cy="353943"/>
          </a:xfrm>
          <a:prstGeom prst="rect">
            <a:avLst/>
          </a:prstGeom>
          <a:solidFill>
            <a:srgbClr val="FFFF00"/>
          </a:solidFill>
        </p:spPr>
        <p:txBody>
          <a:bodyPr wrap="none" rtlCol="0">
            <a:spAutoFit/>
          </a:bodyPr>
          <a:lstStyle/>
          <a:p>
            <a:pPr algn="l"/>
            <a:r>
              <a:rPr lang="en-US" sz="1700" b="1" dirty="0"/>
              <a:t>Global SSIM = 0.954</a:t>
            </a:r>
          </a:p>
        </p:txBody>
      </p:sp>
    </p:spTree>
    <p:extLst>
      <p:ext uri="{BB962C8B-B14F-4D97-AF65-F5344CB8AC3E}">
        <p14:creationId xmlns:p14="http://schemas.microsoft.com/office/powerpoint/2010/main" val="2499993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836661-D8FA-4FE8-95AF-B8DB443BDFD7}"/>
              </a:ext>
            </a:extLst>
          </p:cNvPr>
          <p:cNvPicPr>
            <a:picLocks noChangeAspect="1"/>
          </p:cNvPicPr>
          <p:nvPr/>
        </p:nvPicPr>
        <p:blipFill>
          <a:blip r:embed="rId2"/>
          <a:stretch>
            <a:fillRect/>
          </a:stretch>
        </p:blipFill>
        <p:spPr>
          <a:xfrm>
            <a:off x="0" y="3124873"/>
            <a:ext cx="9144000" cy="2395353"/>
          </a:xfrm>
          <a:prstGeom prst="rect">
            <a:avLst/>
          </a:prstGeom>
        </p:spPr>
      </p:pic>
      <p:pic>
        <p:nvPicPr>
          <p:cNvPr id="3" name="Picture 2">
            <a:extLst>
              <a:ext uri="{FF2B5EF4-FFF2-40B4-BE49-F238E27FC236}">
                <a16:creationId xmlns:a16="http://schemas.microsoft.com/office/drawing/2014/main" id="{51C6DA7D-F8F3-4A2D-8F53-B3FC96D55C0C}"/>
              </a:ext>
            </a:extLst>
          </p:cNvPr>
          <p:cNvPicPr>
            <a:picLocks noChangeAspect="1"/>
          </p:cNvPicPr>
          <p:nvPr/>
        </p:nvPicPr>
        <p:blipFill>
          <a:blip r:embed="rId3"/>
          <a:stretch>
            <a:fillRect/>
          </a:stretch>
        </p:blipFill>
        <p:spPr>
          <a:xfrm>
            <a:off x="17756" y="1422496"/>
            <a:ext cx="8954276" cy="937341"/>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28</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2 </a:t>
            </a:r>
          </a:p>
        </p:txBody>
      </p:sp>
      <p:sp>
        <p:nvSpPr>
          <p:cNvPr id="27" name="TextBox 26">
            <a:extLst>
              <a:ext uri="{FF2B5EF4-FFF2-40B4-BE49-F238E27FC236}">
                <a16:creationId xmlns:a16="http://schemas.microsoft.com/office/drawing/2014/main" id="{87079BE1-A079-45A9-B0C6-4440BA3B3E04}"/>
              </a:ext>
            </a:extLst>
          </p:cNvPr>
          <p:cNvSpPr txBox="1"/>
          <p:nvPr/>
        </p:nvSpPr>
        <p:spPr>
          <a:xfrm>
            <a:off x="1861097" y="830452"/>
            <a:ext cx="5421805" cy="523220"/>
          </a:xfrm>
          <a:prstGeom prst="rect">
            <a:avLst/>
          </a:prstGeom>
          <a:solidFill>
            <a:srgbClr val="FFFF00"/>
          </a:solidFill>
        </p:spPr>
        <p:txBody>
          <a:bodyPr wrap="none" rtlCol="0">
            <a:spAutoFit/>
          </a:bodyPr>
          <a:lstStyle/>
          <a:p>
            <a:pPr algn="l"/>
            <a:r>
              <a:rPr lang="en-US" sz="2800" b="1" dirty="0"/>
              <a:t>BOSPHORUS: QP=22, IPPPP Frames</a:t>
            </a:r>
          </a:p>
        </p:txBody>
      </p:sp>
      <p:sp>
        <p:nvSpPr>
          <p:cNvPr id="30" name="Rectangle 29">
            <a:extLst>
              <a:ext uri="{FF2B5EF4-FFF2-40B4-BE49-F238E27FC236}">
                <a16:creationId xmlns:a16="http://schemas.microsoft.com/office/drawing/2014/main" id="{B8702B8B-FB1D-4223-85C7-89759BC16250}"/>
              </a:ext>
            </a:extLst>
          </p:cNvPr>
          <p:cNvSpPr/>
          <p:nvPr/>
        </p:nvSpPr>
        <p:spPr>
          <a:xfrm>
            <a:off x="268141" y="2149768"/>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701717" y="2561651"/>
            <a:ext cx="4141485" cy="307777"/>
          </a:xfrm>
          <a:prstGeom prst="rect">
            <a:avLst/>
          </a:prstGeom>
          <a:solidFill>
            <a:srgbClr val="FFFF00"/>
          </a:solidFill>
        </p:spPr>
        <p:txBody>
          <a:bodyPr wrap="square" rtlCol="0">
            <a:spAutoFit/>
          </a:bodyPr>
          <a:lstStyle/>
          <a:p>
            <a:pPr algn="l"/>
            <a:r>
              <a:rPr lang="en-US" sz="1400" b="1" dirty="0"/>
              <a:t>30 I-Frames, Global PSNR: 45.1 dB, Mean SSIM: 0.982</a:t>
            </a:r>
          </a:p>
        </p:txBody>
      </p:sp>
      <p:sp>
        <p:nvSpPr>
          <p:cNvPr id="34" name="Rectangle 33">
            <a:extLst>
              <a:ext uri="{FF2B5EF4-FFF2-40B4-BE49-F238E27FC236}">
                <a16:creationId xmlns:a16="http://schemas.microsoft.com/office/drawing/2014/main" id="{CCCF12FA-E012-46F6-9A58-00052207C46D}"/>
              </a:ext>
            </a:extLst>
          </p:cNvPr>
          <p:cNvSpPr/>
          <p:nvPr/>
        </p:nvSpPr>
        <p:spPr>
          <a:xfrm>
            <a:off x="676176" y="1406270"/>
            <a:ext cx="8450068" cy="422591"/>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C6937F1-7700-42C3-B35D-EE096FA91407}"/>
              </a:ext>
            </a:extLst>
          </p:cNvPr>
          <p:cNvSpPr txBox="1"/>
          <p:nvPr/>
        </p:nvSpPr>
        <p:spPr>
          <a:xfrm>
            <a:off x="1411550" y="4684364"/>
            <a:ext cx="2193229" cy="353943"/>
          </a:xfrm>
          <a:prstGeom prst="rect">
            <a:avLst/>
          </a:prstGeom>
          <a:solidFill>
            <a:srgbClr val="FFFF00"/>
          </a:solidFill>
        </p:spPr>
        <p:txBody>
          <a:bodyPr wrap="none" rtlCol="0">
            <a:spAutoFit/>
          </a:bodyPr>
          <a:lstStyle/>
          <a:p>
            <a:pPr algn="l"/>
            <a:r>
              <a:rPr lang="en-US" sz="1700" b="1" dirty="0"/>
              <a:t>Global PSNR = 45.1 dB</a:t>
            </a:r>
          </a:p>
        </p:txBody>
      </p:sp>
      <p:sp>
        <p:nvSpPr>
          <p:cNvPr id="14" name="TextBox 13">
            <a:extLst>
              <a:ext uri="{FF2B5EF4-FFF2-40B4-BE49-F238E27FC236}">
                <a16:creationId xmlns:a16="http://schemas.microsoft.com/office/drawing/2014/main" id="{B45B36B5-D18E-4437-8A96-C47B8D312C3C}"/>
              </a:ext>
            </a:extLst>
          </p:cNvPr>
          <p:cNvSpPr txBox="1"/>
          <p:nvPr/>
        </p:nvSpPr>
        <p:spPr>
          <a:xfrm>
            <a:off x="5896252" y="4619189"/>
            <a:ext cx="1983235" cy="353943"/>
          </a:xfrm>
          <a:prstGeom prst="rect">
            <a:avLst/>
          </a:prstGeom>
          <a:solidFill>
            <a:srgbClr val="FFFF00"/>
          </a:solidFill>
        </p:spPr>
        <p:txBody>
          <a:bodyPr wrap="none" rtlCol="0">
            <a:spAutoFit/>
          </a:bodyPr>
          <a:lstStyle/>
          <a:p>
            <a:pPr algn="l"/>
            <a:r>
              <a:rPr lang="en-US" sz="1700" b="1" dirty="0"/>
              <a:t>Global SSIM = 0.982</a:t>
            </a:r>
          </a:p>
        </p:txBody>
      </p:sp>
    </p:spTree>
    <p:extLst>
      <p:ext uri="{BB962C8B-B14F-4D97-AF65-F5344CB8AC3E}">
        <p14:creationId xmlns:p14="http://schemas.microsoft.com/office/powerpoint/2010/main" val="2896718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28F5B-4EED-4D18-9083-4931BBED793D}"/>
              </a:ext>
            </a:extLst>
          </p:cNvPr>
          <p:cNvPicPr>
            <a:picLocks noChangeAspect="1"/>
          </p:cNvPicPr>
          <p:nvPr/>
        </p:nvPicPr>
        <p:blipFill>
          <a:blip r:embed="rId2"/>
          <a:stretch>
            <a:fillRect/>
          </a:stretch>
        </p:blipFill>
        <p:spPr>
          <a:xfrm>
            <a:off x="22293" y="3126855"/>
            <a:ext cx="8898447" cy="2284315"/>
          </a:xfrm>
          <a:prstGeom prst="rect">
            <a:avLst/>
          </a:prstGeom>
        </p:spPr>
      </p:pic>
      <p:pic>
        <p:nvPicPr>
          <p:cNvPr id="3" name="Picture 2">
            <a:extLst>
              <a:ext uri="{FF2B5EF4-FFF2-40B4-BE49-F238E27FC236}">
                <a16:creationId xmlns:a16="http://schemas.microsoft.com/office/drawing/2014/main" id="{79244AA9-9E1E-410E-AB0C-E2085DF257C2}"/>
              </a:ext>
            </a:extLst>
          </p:cNvPr>
          <p:cNvPicPr>
            <a:picLocks noChangeAspect="1"/>
          </p:cNvPicPr>
          <p:nvPr/>
        </p:nvPicPr>
        <p:blipFill>
          <a:blip r:embed="rId3"/>
          <a:stretch>
            <a:fillRect/>
          </a:stretch>
        </p:blipFill>
        <p:spPr>
          <a:xfrm>
            <a:off x="75810" y="1454930"/>
            <a:ext cx="8992379" cy="929721"/>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29</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2 </a:t>
            </a:r>
          </a:p>
        </p:txBody>
      </p:sp>
      <p:sp>
        <p:nvSpPr>
          <p:cNvPr id="27" name="TextBox 26">
            <a:extLst>
              <a:ext uri="{FF2B5EF4-FFF2-40B4-BE49-F238E27FC236}">
                <a16:creationId xmlns:a16="http://schemas.microsoft.com/office/drawing/2014/main" id="{87079BE1-A079-45A9-B0C6-4440BA3B3E04}"/>
              </a:ext>
            </a:extLst>
          </p:cNvPr>
          <p:cNvSpPr txBox="1"/>
          <p:nvPr/>
        </p:nvSpPr>
        <p:spPr>
          <a:xfrm>
            <a:off x="2219936" y="847554"/>
            <a:ext cx="4700454" cy="523220"/>
          </a:xfrm>
          <a:prstGeom prst="rect">
            <a:avLst/>
          </a:prstGeom>
          <a:solidFill>
            <a:srgbClr val="FFFF00"/>
          </a:solidFill>
        </p:spPr>
        <p:txBody>
          <a:bodyPr wrap="none" rtlCol="0">
            <a:spAutoFit/>
          </a:bodyPr>
          <a:lstStyle/>
          <a:p>
            <a:pPr algn="l"/>
            <a:r>
              <a:rPr lang="en-US" sz="2800" b="1" dirty="0"/>
              <a:t>BEAUTY: QP=25, IPPPP Frames</a:t>
            </a:r>
          </a:p>
        </p:txBody>
      </p:sp>
      <p:sp>
        <p:nvSpPr>
          <p:cNvPr id="30" name="Rectangle 29">
            <a:extLst>
              <a:ext uri="{FF2B5EF4-FFF2-40B4-BE49-F238E27FC236}">
                <a16:creationId xmlns:a16="http://schemas.microsoft.com/office/drawing/2014/main" id="{B8702B8B-FB1D-4223-85C7-89759BC16250}"/>
              </a:ext>
            </a:extLst>
          </p:cNvPr>
          <p:cNvSpPr/>
          <p:nvPr/>
        </p:nvSpPr>
        <p:spPr>
          <a:xfrm>
            <a:off x="268141" y="2149768"/>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701717" y="2561651"/>
            <a:ext cx="4141485" cy="307777"/>
          </a:xfrm>
          <a:prstGeom prst="rect">
            <a:avLst/>
          </a:prstGeom>
          <a:solidFill>
            <a:srgbClr val="FFFF00"/>
          </a:solidFill>
        </p:spPr>
        <p:txBody>
          <a:bodyPr wrap="square" rtlCol="0">
            <a:spAutoFit/>
          </a:bodyPr>
          <a:lstStyle/>
          <a:p>
            <a:pPr algn="l"/>
            <a:r>
              <a:rPr lang="en-US" sz="1400" b="1" dirty="0"/>
              <a:t>30 I-Frames, Global PSNR: 40.7 dB, Mean SSIM: 0.931</a:t>
            </a:r>
          </a:p>
        </p:txBody>
      </p:sp>
      <p:sp>
        <p:nvSpPr>
          <p:cNvPr id="34" name="Rectangle 33">
            <a:extLst>
              <a:ext uri="{FF2B5EF4-FFF2-40B4-BE49-F238E27FC236}">
                <a16:creationId xmlns:a16="http://schemas.microsoft.com/office/drawing/2014/main" id="{CCCF12FA-E012-46F6-9A58-00052207C46D}"/>
              </a:ext>
            </a:extLst>
          </p:cNvPr>
          <p:cNvSpPr/>
          <p:nvPr/>
        </p:nvSpPr>
        <p:spPr>
          <a:xfrm>
            <a:off x="676176" y="1406270"/>
            <a:ext cx="8450068" cy="422591"/>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C6937F1-7700-42C3-B35D-EE096FA91407}"/>
              </a:ext>
            </a:extLst>
          </p:cNvPr>
          <p:cNvSpPr txBox="1"/>
          <p:nvPr/>
        </p:nvSpPr>
        <p:spPr>
          <a:xfrm>
            <a:off x="1411550" y="4684364"/>
            <a:ext cx="2193229" cy="353943"/>
          </a:xfrm>
          <a:prstGeom prst="rect">
            <a:avLst/>
          </a:prstGeom>
          <a:solidFill>
            <a:srgbClr val="FFFF00"/>
          </a:solidFill>
        </p:spPr>
        <p:txBody>
          <a:bodyPr wrap="none" rtlCol="0">
            <a:spAutoFit/>
          </a:bodyPr>
          <a:lstStyle/>
          <a:p>
            <a:pPr algn="l"/>
            <a:r>
              <a:rPr lang="en-US" sz="1700" b="1" dirty="0"/>
              <a:t>Global PSNR = 40.7 dB</a:t>
            </a:r>
          </a:p>
        </p:txBody>
      </p:sp>
      <p:sp>
        <p:nvSpPr>
          <p:cNvPr id="14" name="TextBox 13">
            <a:extLst>
              <a:ext uri="{FF2B5EF4-FFF2-40B4-BE49-F238E27FC236}">
                <a16:creationId xmlns:a16="http://schemas.microsoft.com/office/drawing/2014/main" id="{B45B36B5-D18E-4437-8A96-C47B8D312C3C}"/>
              </a:ext>
            </a:extLst>
          </p:cNvPr>
          <p:cNvSpPr txBox="1"/>
          <p:nvPr/>
        </p:nvSpPr>
        <p:spPr>
          <a:xfrm>
            <a:off x="5896252" y="4619189"/>
            <a:ext cx="1983235" cy="353943"/>
          </a:xfrm>
          <a:prstGeom prst="rect">
            <a:avLst/>
          </a:prstGeom>
          <a:solidFill>
            <a:srgbClr val="FFFF00"/>
          </a:solidFill>
        </p:spPr>
        <p:txBody>
          <a:bodyPr wrap="none" rtlCol="0">
            <a:spAutoFit/>
          </a:bodyPr>
          <a:lstStyle/>
          <a:p>
            <a:pPr algn="l"/>
            <a:r>
              <a:rPr lang="en-US" sz="1700" b="1" dirty="0"/>
              <a:t>Global SSIM = 0.931</a:t>
            </a:r>
          </a:p>
        </p:txBody>
      </p:sp>
    </p:spTree>
    <p:extLst>
      <p:ext uri="{BB962C8B-B14F-4D97-AF65-F5344CB8AC3E}">
        <p14:creationId xmlns:p14="http://schemas.microsoft.com/office/powerpoint/2010/main" val="93791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Original Videos</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3</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13" name="Beauty_1920x1080_120fps_420_8bit_YUV">
            <a:hlinkClick r:id="" action="ppaction://media"/>
            <a:extLst>
              <a:ext uri="{FF2B5EF4-FFF2-40B4-BE49-F238E27FC236}">
                <a16:creationId xmlns:a16="http://schemas.microsoft.com/office/drawing/2014/main" id="{ACDF1B13-1E09-4DBE-8290-B74917421E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21788" y="713652"/>
            <a:ext cx="4891394" cy="2751409"/>
          </a:xfrm>
          <a:prstGeom prst="rect">
            <a:avLst/>
          </a:prstGeom>
        </p:spPr>
      </p:pic>
      <p:pic>
        <p:nvPicPr>
          <p:cNvPr id="14" name="Bosphorus_1920x1080_120fps_420_8bit_YUV">
            <a:hlinkClick r:id="" action="ppaction://media"/>
            <a:extLst>
              <a:ext uri="{FF2B5EF4-FFF2-40B4-BE49-F238E27FC236}">
                <a16:creationId xmlns:a16="http://schemas.microsoft.com/office/drawing/2014/main" id="{1D8F917B-27EC-4DED-95E9-0C92AFF49B9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021788" y="4000575"/>
            <a:ext cx="4891394" cy="2751409"/>
          </a:xfrm>
          <a:prstGeom prst="rect">
            <a:avLst/>
          </a:prstGeom>
        </p:spPr>
      </p:pic>
      <p:sp>
        <p:nvSpPr>
          <p:cNvPr id="15" name="TextBox 14">
            <a:extLst>
              <a:ext uri="{FF2B5EF4-FFF2-40B4-BE49-F238E27FC236}">
                <a16:creationId xmlns:a16="http://schemas.microsoft.com/office/drawing/2014/main" id="{C31AEB0D-3ED2-4DE9-A06C-9C9734E74309}"/>
              </a:ext>
            </a:extLst>
          </p:cNvPr>
          <p:cNvSpPr txBox="1"/>
          <p:nvPr/>
        </p:nvSpPr>
        <p:spPr>
          <a:xfrm>
            <a:off x="417250" y="1704513"/>
            <a:ext cx="2687467" cy="615553"/>
          </a:xfrm>
          <a:prstGeom prst="rect">
            <a:avLst/>
          </a:prstGeom>
          <a:solidFill>
            <a:srgbClr val="FFFF00"/>
          </a:solidFill>
        </p:spPr>
        <p:txBody>
          <a:bodyPr wrap="none" rtlCol="0">
            <a:spAutoFit/>
          </a:bodyPr>
          <a:lstStyle/>
          <a:p>
            <a:pPr algn="l"/>
            <a:r>
              <a:rPr lang="en-US" sz="1700" b="1" dirty="0"/>
              <a:t>Beauty: 1080p, 120fps, YUV</a:t>
            </a:r>
          </a:p>
          <a:p>
            <a:pPr algn="l"/>
            <a:r>
              <a:rPr lang="en-US" sz="1700" b="1" dirty="0"/>
              <a:t>Format: ‘.</a:t>
            </a:r>
            <a:r>
              <a:rPr lang="en-US" sz="1700" b="1" dirty="0" err="1"/>
              <a:t>yuv</a:t>
            </a:r>
            <a:r>
              <a:rPr lang="en-US" sz="1700" b="1" dirty="0"/>
              <a:t>’</a:t>
            </a:r>
          </a:p>
        </p:txBody>
      </p:sp>
      <p:sp>
        <p:nvSpPr>
          <p:cNvPr id="16" name="TextBox 15">
            <a:extLst>
              <a:ext uri="{FF2B5EF4-FFF2-40B4-BE49-F238E27FC236}">
                <a16:creationId xmlns:a16="http://schemas.microsoft.com/office/drawing/2014/main" id="{EECC3D6A-98FD-40BE-8051-A809BC8D02E7}"/>
              </a:ext>
            </a:extLst>
          </p:cNvPr>
          <p:cNvSpPr txBox="1"/>
          <p:nvPr/>
        </p:nvSpPr>
        <p:spPr>
          <a:xfrm>
            <a:off x="417250" y="4664272"/>
            <a:ext cx="3011274" cy="615553"/>
          </a:xfrm>
          <a:prstGeom prst="rect">
            <a:avLst/>
          </a:prstGeom>
          <a:solidFill>
            <a:srgbClr val="FFFF00"/>
          </a:solidFill>
        </p:spPr>
        <p:txBody>
          <a:bodyPr wrap="none" rtlCol="0">
            <a:spAutoFit/>
          </a:bodyPr>
          <a:lstStyle/>
          <a:p>
            <a:pPr algn="l"/>
            <a:r>
              <a:rPr lang="en-US" sz="1700" b="1" dirty="0" err="1"/>
              <a:t>Bosphorus</a:t>
            </a:r>
            <a:r>
              <a:rPr lang="en-US" sz="1700" b="1" dirty="0"/>
              <a:t>: 1080p, 120fps, YUV</a:t>
            </a:r>
          </a:p>
          <a:p>
            <a:pPr algn="l"/>
            <a:r>
              <a:rPr lang="en-US" sz="1700" b="1" dirty="0"/>
              <a:t>Format: ‘.</a:t>
            </a:r>
            <a:r>
              <a:rPr lang="en-US" sz="1700" b="1" dirty="0" err="1"/>
              <a:t>yuv</a:t>
            </a:r>
            <a:r>
              <a:rPr lang="en-US" sz="1700" b="1" dirty="0"/>
              <a:t>’</a:t>
            </a:r>
          </a:p>
        </p:txBody>
      </p:sp>
    </p:spTree>
    <p:extLst>
      <p:ext uri="{BB962C8B-B14F-4D97-AF65-F5344CB8AC3E}">
        <p14:creationId xmlns:p14="http://schemas.microsoft.com/office/powerpoint/2010/main" val="236556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99"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99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3"/>
                </p:tgtEl>
              </p:cMediaNode>
            </p:video>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video>
              <p:cMediaNode vol="80000">
                <p:cTn id="17" fill="hold" display="0">
                  <p:stCondLst>
                    <p:cond delay="indefinite"/>
                  </p:stCondLst>
                </p:cTn>
                <p:tgtEl>
                  <p:spTgt spid="14"/>
                </p:tgtEl>
              </p:cMediaNode>
            </p:video>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58877E-877E-40D7-ACFE-990E7C1ECEBB}"/>
              </a:ext>
            </a:extLst>
          </p:cNvPr>
          <p:cNvPicPr>
            <a:picLocks noChangeAspect="1"/>
          </p:cNvPicPr>
          <p:nvPr/>
        </p:nvPicPr>
        <p:blipFill>
          <a:blip r:embed="rId2"/>
          <a:stretch>
            <a:fillRect/>
          </a:stretch>
        </p:blipFill>
        <p:spPr>
          <a:xfrm>
            <a:off x="60503" y="3171219"/>
            <a:ext cx="9028288" cy="2350339"/>
          </a:xfrm>
          <a:prstGeom prst="rect">
            <a:avLst/>
          </a:prstGeom>
        </p:spPr>
      </p:pic>
      <p:pic>
        <p:nvPicPr>
          <p:cNvPr id="5" name="Picture 4">
            <a:extLst>
              <a:ext uri="{FF2B5EF4-FFF2-40B4-BE49-F238E27FC236}">
                <a16:creationId xmlns:a16="http://schemas.microsoft.com/office/drawing/2014/main" id="{0D64B16B-7C2D-4E7D-AFCF-CB395791F5A1}"/>
              </a:ext>
            </a:extLst>
          </p:cNvPr>
          <p:cNvPicPr>
            <a:picLocks noChangeAspect="1"/>
          </p:cNvPicPr>
          <p:nvPr/>
        </p:nvPicPr>
        <p:blipFill>
          <a:blip r:embed="rId3"/>
          <a:stretch>
            <a:fillRect/>
          </a:stretch>
        </p:blipFill>
        <p:spPr>
          <a:xfrm>
            <a:off x="113771" y="1446854"/>
            <a:ext cx="8939035" cy="952583"/>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30</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2 </a:t>
            </a:r>
          </a:p>
        </p:txBody>
      </p:sp>
      <p:sp>
        <p:nvSpPr>
          <p:cNvPr id="27" name="TextBox 26">
            <a:extLst>
              <a:ext uri="{FF2B5EF4-FFF2-40B4-BE49-F238E27FC236}">
                <a16:creationId xmlns:a16="http://schemas.microsoft.com/office/drawing/2014/main" id="{87079BE1-A079-45A9-B0C6-4440BA3B3E04}"/>
              </a:ext>
            </a:extLst>
          </p:cNvPr>
          <p:cNvSpPr txBox="1"/>
          <p:nvPr/>
        </p:nvSpPr>
        <p:spPr>
          <a:xfrm>
            <a:off x="1861097" y="830452"/>
            <a:ext cx="5421805" cy="523220"/>
          </a:xfrm>
          <a:prstGeom prst="rect">
            <a:avLst/>
          </a:prstGeom>
          <a:solidFill>
            <a:srgbClr val="FFFF00"/>
          </a:solidFill>
        </p:spPr>
        <p:txBody>
          <a:bodyPr wrap="none" rtlCol="0">
            <a:spAutoFit/>
          </a:bodyPr>
          <a:lstStyle/>
          <a:p>
            <a:pPr algn="l"/>
            <a:r>
              <a:rPr lang="en-US" sz="2800" b="1" dirty="0"/>
              <a:t>BOSPHORUS: QP=25, IPPPP Frames</a:t>
            </a:r>
          </a:p>
        </p:txBody>
      </p:sp>
      <p:sp>
        <p:nvSpPr>
          <p:cNvPr id="30" name="Rectangle 29">
            <a:extLst>
              <a:ext uri="{FF2B5EF4-FFF2-40B4-BE49-F238E27FC236}">
                <a16:creationId xmlns:a16="http://schemas.microsoft.com/office/drawing/2014/main" id="{B8702B8B-FB1D-4223-85C7-89759BC16250}"/>
              </a:ext>
            </a:extLst>
          </p:cNvPr>
          <p:cNvSpPr/>
          <p:nvPr/>
        </p:nvSpPr>
        <p:spPr>
          <a:xfrm>
            <a:off x="268141" y="2149768"/>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701717" y="2561651"/>
            <a:ext cx="4141485" cy="307777"/>
          </a:xfrm>
          <a:prstGeom prst="rect">
            <a:avLst/>
          </a:prstGeom>
          <a:solidFill>
            <a:srgbClr val="FFFF00"/>
          </a:solidFill>
        </p:spPr>
        <p:txBody>
          <a:bodyPr wrap="square" rtlCol="0">
            <a:spAutoFit/>
          </a:bodyPr>
          <a:lstStyle/>
          <a:p>
            <a:pPr algn="l"/>
            <a:r>
              <a:rPr lang="en-US" sz="1400" b="1" dirty="0"/>
              <a:t>30 I-Frames, Global PSNR: 43.6 dB, Mean SSIM: 0.976</a:t>
            </a:r>
          </a:p>
        </p:txBody>
      </p:sp>
      <p:sp>
        <p:nvSpPr>
          <p:cNvPr id="34" name="Rectangle 33">
            <a:extLst>
              <a:ext uri="{FF2B5EF4-FFF2-40B4-BE49-F238E27FC236}">
                <a16:creationId xmlns:a16="http://schemas.microsoft.com/office/drawing/2014/main" id="{CCCF12FA-E012-46F6-9A58-00052207C46D}"/>
              </a:ext>
            </a:extLst>
          </p:cNvPr>
          <p:cNvSpPr/>
          <p:nvPr/>
        </p:nvSpPr>
        <p:spPr>
          <a:xfrm>
            <a:off x="676176" y="1406270"/>
            <a:ext cx="8450068" cy="422591"/>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C6937F1-7700-42C3-B35D-EE096FA91407}"/>
              </a:ext>
            </a:extLst>
          </p:cNvPr>
          <p:cNvSpPr txBox="1"/>
          <p:nvPr/>
        </p:nvSpPr>
        <p:spPr>
          <a:xfrm>
            <a:off x="1411550" y="4684364"/>
            <a:ext cx="2193229" cy="353943"/>
          </a:xfrm>
          <a:prstGeom prst="rect">
            <a:avLst/>
          </a:prstGeom>
          <a:solidFill>
            <a:srgbClr val="FFFF00"/>
          </a:solidFill>
        </p:spPr>
        <p:txBody>
          <a:bodyPr wrap="none" rtlCol="0">
            <a:spAutoFit/>
          </a:bodyPr>
          <a:lstStyle/>
          <a:p>
            <a:pPr algn="l"/>
            <a:r>
              <a:rPr lang="en-US" sz="1700" b="1" dirty="0"/>
              <a:t>Global PSNR = 43.6 dB</a:t>
            </a:r>
          </a:p>
        </p:txBody>
      </p:sp>
      <p:sp>
        <p:nvSpPr>
          <p:cNvPr id="14" name="TextBox 13">
            <a:extLst>
              <a:ext uri="{FF2B5EF4-FFF2-40B4-BE49-F238E27FC236}">
                <a16:creationId xmlns:a16="http://schemas.microsoft.com/office/drawing/2014/main" id="{B45B36B5-D18E-4437-8A96-C47B8D312C3C}"/>
              </a:ext>
            </a:extLst>
          </p:cNvPr>
          <p:cNvSpPr txBox="1"/>
          <p:nvPr/>
        </p:nvSpPr>
        <p:spPr>
          <a:xfrm>
            <a:off x="5896252" y="4619189"/>
            <a:ext cx="1983235" cy="353943"/>
          </a:xfrm>
          <a:prstGeom prst="rect">
            <a:avLst/>
          </a:prstGeom>
          <a:solidFill>
            <a:srgbClr val="FFFF00"/>
          </a:solidFill>
        </p:spPr>
        <p:txBody>
          <a:bodyPr wrap="none" rtlCol="0">
            <a:spAutoFit/>
          </a:bodyPr>
          <a:lstStyle/>
          <a:p>
            <a:pPr algn="l"/>
            <a:r>
              <a:rPr lang="en-US" sz="1700" b="1" dirty="0"/>
              <a:t>Global SSIM = 0.976</a:t>
            </a:r>
          </a:p>
        </p:txBody>
      </p:sp>
    </p:spTree>
    <p:extLst>
      <p:ext uri="{BB962C8B-B14F-4D97-AF65-F5344CB8AC3E}">
        <p14:creationId xmlns:p14="http://schemas.microsoft.com/office/powerpoint/2010/main" val="181522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A4B5F4-6680-46A4-993D-871883562551}"/>
              </a:ext>
            </a:extLst>
          </p:cNvPr>
          <p:cNvPicPr>
            <a:picLocks noChangeAspect="1"/>
          </p:cNvPicPr>
          <p:nvPr/>
        </p:nvPicPr>
        <p:blipFill>
          <a:blip r:embed="rId2"/>
          <a:stretch>
            <a:fillRect/>
          </a:stretch>
        </p:blipFill>
        <p:spPr>
          <a:xfrm>
            <a:off x="172033" y="3262660"/>
            <a:ext cx="8696006" cy="2184020"/>
          </a:xfrm>
          <a:prstGeom prst="rect">
            <a:avLst/>
          </a:prstGeom>
        </p:spPr>
      </p:pic>
      <p:pic>
        <p:nvPicPr>
          <p:cNvPr id="4" name="Picture 3">
            <a:extLst>
              <a:ext uri="{FF2B5EF4-FFF2-40B4-BE49-F238E27FC236}">
                <a16:creationId xmlns:a16="http://schemas.microsoft.com/office/drawing/2014/main" id="{C9AEFDD7-0E8E-43F6-844D-09CF1434686E}"/>
              </a:ext>
            </a:extLst>
          </p:cNvPr>
          <p:cNvPicPr>
            <a:picLocks noChangeAspect="1"/>
          </p:cNvPicPr>
          <p:nvPr/>
        </p:nvPicPr>
        <p:blipFill>
          <a:blip r:embed="rId3"/>
          <a:stretch>
            <a:fillRect/>
          </a:stretch>
        </p:blipFill>
        <p:spPr>
          <a:xfrm>
            <a:off x="113913" y="1437175"/>
            <a:ext cx="8916173" cy="929721"/>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31</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2 </a:t>
            </a:r>
          </a:p>
        </p:txBody>
      </p:sp>
      <p:sp>
        <p:nvSpPr>
          <p:cNvPr id="27" name="TextBox 26">
            <a:extLst>
              <a:ext uri="{FF2B5EF4-FFF2-40B4-BE49-F238E27FC236}">
                <a16:creationId xmlns:a16="http://schemas.microsoft.com/office/drawing/2014/main" id="{87079BE1-A079-45A9-B0C6-4440BA3B3E04}"/>
              </a:ext>
            </a:extLst>
          </p:cNvPr>
          <p:cNvSpPr txBox="1"/>
          <p:nvPr/>
        </p:nvSpPr>
        <p:spPr>
          <a:xfrm>
            <a:off x="2219936" y="847554"/>
            <a:ext cx="4700454" cy="523220"/>
          </a:xfrm>
          <a:prstGeom prst="rect">
            <a:avLst/>
          </a:prstGeom>
          <a:solidFill>
            <a:srgbClr val="FFFF00"/>
          </a:solidFill>
        </p:spPr>
        <p:txBody>
          <a:bodyPr wrap="none" rtlCol="0">
            <a:spAutoFit/>
          </a:bodyPr>
          <a:lstStyle/>
          <a:p>
            <a:pPr algn="l"/>
            <a:r>
              <a:rPr lang="en-US" sz="2800" b="1" dirty="0"/>
              <a:t>BEAUTY: QP=28, IPPPP Frames</a:t>
            </a:r>
          </a:p>
        </p:txBody>
      </p:sp>
      <p:sp>
        <p:nvSpPr>
          <p:cNvPr id="30" name="Rectangle 29">
            <a:extLst>
              <a:ext uri="{FF2B5EF4-FFF2-40B4-BE49-F238E27FC236}">
                <a16:creationId xmlns:a16="http://schemas.microsoft.com/office/drawing/2014/main" id="{B8702B8B-FB1D-4223-85C7-89759BC16250}"/>
              </a:ext>
            </a:extLst>
          </p:cNvPr>
          <p:cNvSpPr/>
          <p:nvPr/>
        </p:nvSpPr>
        <p:spPr>
          <a:xfrm>
            <a:off x="268141" y="2149768"/>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701717" y="2561651"/>
            <a:ext cx="4141485" cy="307777"/>
          </a:xfrm>
          <a:prstGeom prst="rect">
            <a:avLst/>
          </a:prstGeom>
          <a:solidFill>
            <a:srgbClr val="FFFF00"/>
          </a:solidFill>
        </p:spPr>
        <p:txBody>
          <a:bodyPr wrap="square" rtlCol="0">
            <a:spAutoFit/>
          </a:bodyPr>
          <a:lstStyle/>
          <a:p>
            <a:pPr algn="l"/>
            <a:r>
              <a:rPr lang="en-US" sz="1400" b="1" dirty="0"/>
              <a:t>30 I-Frames, Global PSNR: 39.6 dB, Mean SSIM: 0.909</a:t>
            </a:r>
          </a:p>
        </p:txBody>
      </p:sp>
      <p:sp>
        <p:nvSpPr>
          <p:cNvPr id="34" name="Rectangle 33">
            <a:extLst>
              <a:ext uri="{FF2B5EF4-FFF2-40B4-BE49-F238E27FC236}">
                <a16:creationId xmlns:a16="http://schemas.microsoft.com/office/drawing/2014/main" id="{CCCF12FA-E012-46F6-9A58-00052207C46D}"/>
              </a:ext>
            </a:extLst>
          </p:cNvPr>
          <p:cNvSpPr/>
          <p:nvPr/>
        </p:nvSpPr>
        <p:spPr>
          <a:xfrm>
            <a:off x="676176" y="1406270"/>
            <a:ext cx="8450068" cy="422591"/>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C6937F1-7700-42C3-B35D-EE096FA91407}"/>
              </a:ext>
            </a:extLst>
          </p:cNvPr>
          <p:cNvSpPr txBox="1"/>
          <p:nvPr/>
        </p:nvSpPr>
        <p:spPr>
          <a:xfrm>
            <a:off x="1411550" y="4684364"/>
            <a:ext cx="2193229" cy="353943"/>
          </a:xfrm>
          <a:prstGeom prst="rect">
            <a:avLst/>
          </a:prstGeom>
          <a:solidFill>
            <a:srgbClr val="FFFF00"/>
          </a:solidFill>
        </p:spPr>
        <p:txBody>
          <a:bodyPr wrap="none" rtlCol="0">
            <a:spAutoFit/>
          </a:bodyPr>
          <a:lstStyle/>
          <a:p>
            <a:pPr algn="l"/>
            <a:r>
              <a:rPr lang="en-US" sz="1700" b="1" dirty="0"/>
              <a:t>Global PSNR = 39.6 dB</a:t>
            </a:r>
          </a:p>
        </p:txBody>
      </p:sp>
      <p:sp>
        <p:nvSpPr>
          <p:cNvPr id="14" name="TextBox 13">
            <a:extLst>
              <a:ext uri="{FF2B5EF4-FFF2-40B4-BE49-F238E27FC236}">
                <a16:creationId xmlns:a16="http://schemas.microsoft.com/office/drawing/2014/main" id="{B45B36B5-D18E-4437-8A96-C47B8D312C3C}"/>
              </a:ext>
            </a:extLst>
          </p:cNvPr>
          <p:cNvSpPr txBox="1"/>
          <p:nvPr/>
        </p:nvSpPr>
        <p:spPr>
          <a:xfrm>
            <a:off x="5896252" y="4619189"/>
            <a:ext cx="1983235" cy="353943"/>
          </a:xfrm>
          <a:prstGeom prst="rect">
            <a:avLst/>
          </a:prstGeom>
          <a:solidFill>
            <a:srgbClr val="FFFF00"/>
          </a:solidFill>
        </p:spPr>
        <p:txBody>
          <a:bodyPr wrap="none" rtlCol="0">
            <a:spAutoFit/>
          </a:bodyPr>
          <a:lstStyle/>
          <a:p>
            <a:pPr algn="l"/>
            <a:r>
              <a:rPr lang="en-US" sz="1700" b="1" dirty="0"/>
              <a:t>Global SSIM = 0.909</a:t>
            </a:r>
          </a:p>
        </p:txBody>
      </p:sp>
    </p:spTree>
    <p:extLst>
      <p:ext uri="{BB962C8B-B14F-4D97-AF65-F5344CB8AC3E}">
        <p14:creationId xmlns:p14="http://schemas.microsoft.com/office/powerpoint/2010/main" val="1119977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94E15F-D2EE-478C-B52B-012825EC4F40}"/>
              </a:ext>
            </a:extLst>
          </p:cNvPr>
          <p:cNvPicPr>
            <a:picLocks noChangeAspect="1"/>
          </p:cNvPicPr>
          <p:nvPr/>
        </p:nvPicPr>
        <p:blipFill>
          <a:blip r:embed="rId2"/>
          <a:stretch>
            <a:fillRect/>
          </a:stretch>
        </p:blipFill>
        <p:spPr>
          <a:xfrm>
            <a:off x="73594" y="3204396"/>
            <a:ext cx="8945061" cy="2303054"/>
          </a:xfrm>
          <a:prstGeom prst="rect">
            <a:avLst/>
          </a:prstGeom>
        </p:spPr>
      </p:pic>
      <p:pic>
        <p:nvPicPr>
          <p:cNvPr id="3" name="Picture 2">
            <a:extLst>
              <a:ext uri="{FF2B5EF4-FFF2-40B4-BE49-F238E27FC236}">
                <a16:creationId xmlns:a16="http://schemas.microsoft.com/office/drawing/2014/main" id="{0540DDAF-A1C8-47F4-A3D0-4D4445B1C917}"/>
              </a:ext>
            </a:extLst>
          </p:cNvPr>
          <p:cNvPicPr>
            <a:picLocks noChangeAspect="1"/>
          </p:cNvPicPr>
          <p:nvPr/>
        </p:nvPicPr>
        <p:blipFill>
          <a:blip r:embed="rId3"/>
          <a:stretch>
            <a:fillRect/>
          </a:stretch>
        </p:blipFill>
        <p:spPr>
          <a:xfrm>
            <a:off x="125344" y="1452374"/>
            <a:ext cx="8893311" cy="952583"/>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32</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2 </a:t>
            </a:r>
          </a:p>
        </p:txBody>
      </p:sp>
      <p:sp>
        <p:nvSpPr>
          <p:cNvPr id="27" name="TextBox 26">
            <a:extLst>
              <a:ext uri="{FF2B5EF4-FFF2-40B4-BE49-F238E27FC236}">
                <a16:creationId xmlns:a16="http://schemas.microsoft.com/office/drawing/2014/main" id="{87079BE1-A079-45A9-B0C6-4440BA3B3E04}"/>
              </a:ext>
            </a:extLst>
          </p:cNvPr>
          <p:cNvSpPr txBox="1"/>
          <p:nvPr/>
        </p:nvSpPr>
        <p:spPr>
          <a:xfrm>
            <a:off x="1861097" y="830452"/>
            <a:ext cx="5421805" cy="523220"/>
          </a:xfrm>
          <a:prstGeom prst="rect">
            <a:avLst/>
          </a:prstGeom>
          <a:solidFill>
            <a:srgbClr val="FFFF00"/>
          </a:solidFill>
        </p:spPr>
        <p:txBody>
          <a:bodyPr wrap="none" rtlCol="0">
            <a:spAutoFit/>
          </a:bodyPr>
          <a:lstStyle/>
          <a:p>
            <a:pPr algn="l"/>
            <a:r>
              <a:rPr lang="en-US" sz="2800" b="1" dirty="0"/>
              <a:t>BOSPHORUS: QP=28, IPPPP Frames</a:t>
            </a:r>
          </a:p>
        </p:txBody>
      </p:sp>
      <p:sp>
        <p:nvSpPr>
          <p:cNvPr id="30" name="Rectangle 29">
            <a:extLst>
              <a:ext uri="{FF2B5EF4-FFF2-40B4-BE49-F238E27FC236}">
                <a16:creationId xmlns:a16="http://schemas.microsoft.com/office/drawing/2014/main" id="{B8702B8B-FB1D-4223-85C7-89759BC16250}"/>
              </a:ext>
            </a:extLst>
          </p:cNvPr>
          <p:cNvSpPr/>
          <p:nvPr/>
        </p:nvSpPr>
        <p:spPr>
          <a:xfrm>
            <a:off x="268141" y="2149768"/>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701717" y="2561651"/>
            <a:ext cx="4141485" cy="307777"/>
          </a:xfrm>
          <a:prstGeom prst="rect">
            <a:avLst/>
          </a:prstGeom>
          <a:solidFill>
            <a:srgbClr val="FFFF00"/>
          </a:solidFill>
        </p:spPr>
        <p:txBody>
          <a:bodyPr wrap="square" rtlCol="0">
            <a:spAutoFit/>
          </a:bodyPr>
          <a:lstStyle/>
          <a:p>
            <a:pPr algn="l"/>
            <a:r>
              <a:rPr lang="en-US" sz="1400" b="1" dirty="0"/>
              <a:t>30 I-Frames, Global PSNR: 42.2 dB, Mean SSIM: 0.967</a:t>
            </a:r>
          </a:p>
        </p:txBody>
      </p:sp>
      <p:sp>
        <p:nvSpPr>
          <p:cNvPr id="34" name="Rectangle 33">
            <a:extLst>
              <a:ext uri="{FF2B5EF4-FFF2-40B4-BE49-F238E27FC236}">
                <a16:creationId xmlns:a16="http://schemas.microsoft.com/office/drawing/2014/main" id="{CCCF12FA-E012-46F6-9A58-00052207C46D}"/>
              </a:ext>
            </a:extLst>
          </p:cNvPr>
          <p:cNvSpPr/>
          <p:nvPr/>
        </p:nvSpPr>
        <p:spPr>
          <a:xfrm>
            <a:off x="676176" y="1406270"/>
            <a:ext cx="8450068" cy="422591"/>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C6937F1-7700-42C3-B35D-EE096FA91407}"/>
              </a:ext>
            </a:extLst>
          </p:cNvPr>
          <p:cNvSpPr txBox="1"/>
          <p:nvPr/>
        </p:nvSpPr>
        <p:spPr>
          <a:xfrm>
            <a:off x="1411550" y="4684364"/>
            <a:ext cx="2193229" cy="353943"/>
          </a:xfrm>
          <a:prstGeom prst="rect">
            <a:avLst/>
          </a:prstGeom>
          <a:solidFill>
            <a:srgbClr val="FFFF00"/>
          </a:solidFill>
        </p:spPr>
        <p:txBody>
          <a:bodyPr wrap="none" rtlCol="0">
            <a:spAutoFit/>
          </a:bodyPr>
          <a:lstStyle/>
          <a:p>
            <a:pPr algn="l"/>
            <a:r>
              <a:rPr lang="en-US" sz="1700" b="1" dirty="0"/>
              <a:t>Global PSNR = 42.2 dB</a:t>
            </a:r>
          </a:p>
        </p:txBody>
      </p:sp>
      <p:sp>
        <p:nvSpPr>
          <p:cNvPr id="14" name="TextBox 13">
            <a:extLst>
              <a:ext uri="{FF2B5EF4-FFF2-40B4-BE49-F238E27FC236}">
                <a16:creationId xmlns:a16="http://schemas.microsoft.com/office/drawing/2014/main" id="{B45B36B5-D18E-4437-8A96-C47B8D312C3C}"/>
              </a:ext>
            </a:extLst>
          </p:cNvPr>
          <p:cNvSpPr txBox="1"/>
          <p:nvPr/>
        </p:nvSpPr>
        <p:spPr>
          <a:xfrm>
            <a:off x="5896252" y="4619189"/>
            <a:ext cx="1983235" cy="353943"/>
          </a:xfrm>
          <a:prstGeom prst="rect">
            <a:avLst/>
          </a:prstGeom>
          <a:solidFill>
            <a:srgbClr val="FFFF00"/>
          </a:solidFill>
        </p:spPr>
        <p:txBody>
          <a:bodyPr wrap="none" rtlCol="0">
            <a:spAutoFit/>
          </a:bodyPr>
          <a:lstStyle/>
          <a:p>
            <a:pPr algn="l"/>
            <a:r>
              <a:rPr lang="en-US" sz="1700" b="1" dirty="0"/>
              <a:t>Global SSIM = 0.967</a:t>
            </a:r>
          </a:p>
        </p:txBody>
      </p:sp>
    </p:spTree>
    <p:extLst>
      <p:ext uri="{BB962C8B-B14F-4D97-AF65-F5344CB8AC3E}">
        <p14:creationId xmlns:p14="http://schemas.microsoft.com/office/powerpoint/2010/main" val="372326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78AAB-07DB-4E01-AF31-5A09318AE8FF}"/>
              </a:ext>
            </a:extLst>
          </p:cNvPr>
          <p:cNvPicPr>
            <a:picLocks noChangeAspect="1"/>
          </p:cNvPicPr>
          <p:nvPr/>
        </p:nvPicPr>
        <p:blipFill>
          <a:blip r:embed="rId2"/>
          <a:stretch>
            <a:fillRect/>
          </a:stretch>
        </p:blipFill>
        <p:spPr>
          <a:xfrm>
            <a:off x="96760" y="3338900"/>
            <a:ext cx="8924151" cy="2271787"/>
          </a:xfrm>
          <a:prstGeom prst="rect">
            <a:avLst/>
          </a:prstGeom>
        </p:spPr>
      </p:pic>
      <p:pic>
        <p:nvPicPr>
          <p:cNvPr id="3" name="Picture 2">
            <a:extLst>
              <a:ext uri="{FF2B5EF4-FFF2-40B4-BE49-F238E27FC236}">
                <a16:creationId xmlns:a16="http://schemas.microsoft.com/office/drawing/2014/main" id="{4C1D7119-114D-4B0F-853E-2C8BAA358EB0}"/>
              </a:ext>
            </a:extLst>
          </p:cNvPr>
          <p:cNvPicPr>
            <a:picLocks noChangeAspect="1"/>
          </p:cNvPicPr>
          <p:nvPr/>
        </p:nvPicPr>
        <p:blipFill>
          <a:blip r:embed="rId3"/>
          <a:stretch>
            <a:fillRect/>
          </a:stretch>
        </p:blipFill>
        <p:spPr>
          <a:xfrm>
            <a:off x="171068" y="1446054"/>
            <a:ext cx="8801863" cy="929721"/>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33</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2 </a:t>
            </a:r>
          </a:p>
        </p:txBody>
      </p:sp>
      <p:sp>
        <p:nvSpPr>
          <p:cNvPr id="27" name="TextBox 26">
            <a:extLst>
              <a:ext uri="{FF2B5EF4-FFF2-40B4-BE49-F238E27FC236}">
                <a16:creationId xmlns:a16="http://schemas.microsoft.com/office/drawing/2014/main" id="{87079BE1-A079-45A9-B0C6-4440BA3B3E04}"/>
              </a:ext>
            </a:extLst>
          </p:cNvPr>
          <p:cNvSpPr txBox="1"/>
          <p:nvPr/>
        </p:nvSpPr>
        <p:spPr>
          <a:xfrm>
            <a:off x="2219936" y="847554"/>
            <a:ext cx="4700454" cy="523220"/>
          </a:xfrm>
          <a:prstGeom prst="rect">
            <a:avLst/>
          </a:prstGeom>
          <a:solidFill>
            <a:srgbClr val="FFFF00"/>
          </a:solidFill>
        </p:spPr>
        <p:txBody>
          <a:bodyPr wrap="none" rtlCol="0">
            <a:spAutoFit/>
          </a:bodyPr>
          <a:lstStyle/>
          <a:p>
            <a:pPr algn="l"/>
            <a:r>
              <a:rPr lang="en-US" sz="2800" b="1" dirty="0"/>
              <a:t>BEAUTY: QP=32, IPPPP Frames</a:t>
            </a:r>
          </a:p>
        </p:txBody>
      </p:sp>
      <p:sp>
        <p:nvSpPr>
          <p:cNvPr id="30" name="Rectangle 29">
            <a:extLst>
              <a:ext uri="{FF2B5EF4-FFF2-40B4-BE49-F238E27FC236}">
                <a16:creationId xmlns:a16="http://schemas.microsoft.com/office/drawing/2014/main" id="{B8702B8B-FB1D-4223-85C7-89759BC16250}"/>
              </a:ext>
            </a:extLst>
          </p:cNvPr>
          <p:cNvSpPr/>
          <p:nvPr/>
        </p:nvSpPr>
        <p:spPr>
          <a:xfrm>
            <a:off x="268141" y="2149768"/>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701717" y="2561651"/>
            <a:ext cx="4141485" cy="307777"/>
          </a:xfrm>
          <a:prstGeom prst="rect">
            <a:avLst/>
          </a:prstGeom>
          <a:solidFill>
            <a:srgbClr val="FFFF00"/>
          </a:solidFill>
        </p:spPr>
        <p:txBody>
          <a:bodyPr wrap="square" rtlCol="0">
            <a:spAutoFit/>
          </a:bodyPr>
          <a:lstStyle/>
          <a:p>
            <a:pPr algn="l"/>
            <a:r>
              <a:rPr lang="en-US" sz="1400" b="1" dirty="0"/>
              <a:t>30 I-Frames, Global PSNR: 38.8 dB, Mean SSIM: 0.892</a:t>
            </a:r>
          </a:p>
        </p:txBody>
      </p:sp>
      <p:sp>
        <p:nvSpPr>
          <p:cNvPr id="34" name="Rectangle 33">
            <a:extLst>
              <a:ext uri="{FF2B5EF4-FFF2-40B4-BE49-F238E27FC236}">
                <a16:creationId xmlns:a16="http://schemas.microsoft.com/office/drawing/2014/main" id="{CCCF12FA-E012-46F6-9A58-00052207C46D}"/>
              </a:ext>
            </a:extLst>
          </p:cNvPr>
          <p:cNvSpPr/>
          <p:nvPr/>
        </p:nvSpPr>
        <p:spPr>
          <a:xfrm>
            <a:off x="676176" y="1406270"/>
            <a:ext cx="8450068" cy="422591"/>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C6937F1-7700-42C3-B35D-EE096FA91407}"/>
              </a:ext>
            </a:extLst>
          </p:cNvPr>
          <p:cNvSpPr txBox="1"/>
          <p:nvPr/>
        </p:nvSpPr>
        <p:spPr>
          <a:xfrm>
            <a:off x="1411550" y="4684364"/>
            <a:ext cx="2193229" cy="353943"/>
          </a:xfrm>
          <a:prstGeom prst="rect">
            <a:avLst/>
          </a:prstGeom>
          <a:solidFill>
            <a:srgbClr val="FFFF00"/>
          </a:solidFill>
        </p:spPr>
        <p:txBody>
          <a:bodyPr wrap="none" rtlCol="0">
            <a:spAutoFit/>
          </a:bodyPr>
          <a:lstStyle/>
          <a:p>
            <a:pPr algn="l"/>
            <a:r>
              <a:rPr lang="en-US" sz="1700" b="1" dirty="0"/>
              <a:t>Global PSNR = 38.8 dB</a:t>
            </a:r>
          </a:p>
        </p:txBody>
      </p:sp>
      <p:sp>
        <p:nvSpPr>
          <p:cNvPr id="14" name="TextBox 13">
            <a:extLst>
              <a:ext uri="{FF2B5EF4-FFF2-40B4-BE49-F238E27FC236}">
                <a16:creationId xmlns:a16="http://schemas.microsoft.com/office/drawing/2014/main" id="{B45B36B5-D18E-4437-8A96-C47B8D312C3C}"/>
              </a:ext>
            </a:extLst>
          </p:cNvPr>
          <p:cNvSpPr txBox="1"/>
          <p:nvPr/>
        </p:nvSpPr>
        <p:spPr>
          <a:xfrm>
            <a:off x="5896252" y="4619189"/>
            <a:ext cx="1983235" cy="353943"/>
          </a:xfrm>
          <a:prstGeom prst="rect">
            <a:avLst/>
          </a:prstGeom>
          <a:solidFill>
            <a:srgbClr val="FFFF00"/>
          </a:solidFill>
        </p:spPr>
        <p:txBody>
          <a:bodyPr wrap="none" rtlCol="0">
            <a:spAutoFit/>
          </a:bodyPr>
          <a:lstStyle/>
          <a:p>
            <a:pPr algn="l"/>
            <a:r>
              <a:rPr lang="en-US" sz="1700" b="1" dirty="0"/>
              <a:t>Global SSIM = 0.892</a:t>
            </a:r>
          </a:p>
        </p:txBody>
      </p:sp>
    </p:spTree>
    <p:extLst>
      <p:ext uri="{BB962C8B-B14F-4D97-AF65-F5344CB8AC3E}">
        <p14:creationId xmlns:p14="http://schemas.microsoft.com/office/powerpoint/2010/main" val="2854239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49AD5F-C97C-411C-A3A2-B690F82B3A9E}"/>
              </a:ext>
            </a:extLst>
          </p:cNvPr>
          <p:cNvPicPr>
            <a:picLocks noChangeAspect="1"/>
          </p:cNvPicPr>
          <p:nvPr/>
        </p:nvPicPr>
        <p:blipFill>
          <a:blip r:embed="rId2"/>
          <a:stretch>
            <a:fillRect/>
          </a:stretch>
        </p:blipFill>
        <p:spPr>
          <a:xfrm>
            <a:off x="57883" y="3204377"/>
            <a:ext cx="9011395" cy="2326411"/>
          </a:xfrm>
          <a:prstGeom prst="rect">
            <a:avLst/>
          </a:prstGeom>
        </p:spPr>
      </p:pic>
      <p:pic>
        <p:nvPicPr>
          <p:cNvPr id="3" name="Picture 2">
            <a:extLst>
              <a:ext uri="{FF2B5EF4-FFF2-40B4-BE49-F238E27FC236}">
                <a16:creationId xmlns:a16="http://schemas.microsoft.com/office/drawing/2014/main" id="{7767B09C-E97F-4B78-BACD-4E7A217B0B69}"/>
              </a:ext>
            </a:extLst>
          </p:cNvPr>
          <p:cNvPicPr>
            <a:picLocks noChangeAspect="1"/>
          </p:cNvPicPr>
          <p:nvPr/>
        </p:nvPicPr>
        <p:blipFill>
          <a:blip r:embed="rId3"/>
          <a:stretch>
            <a:fillRect/>
          </a:stretch>
        </p:blipFill>
        <p:spPr>
          <a:xfrm>
            <a:off x="113913" y="1452377"/>
            <a:ext cx="8916173" cy="952583"/>
          </a:xfrm>
          <a:prstGeom prst="rect">
            <a:avLst/>
          </a:prstGeom>
        </p:spPr>
      </p:pic>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34</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2 </a:t>
            </a:r>
          </a:p>
        </p:txBody>
      </p:sp>
      <p:sp>
        <p:nvSpPr>
          <p:cNvPr id="27" name="TextBox 26">
            <a:extLst>
              <a:ext uri="{FF2B5EF4-FFF2-40B4-BE49-F238E27FC236}">
                <a16:creationId xmlns:a16="http://schemas.microsoft.com/office/drawing/2014/main" id="{87079BE1-A079-45A9-B0C6-4440BA3B3E04}"/>
              </a:ext>
            </a:extLst>
          </p:cNvPr>
          <p:cNvSpPr txBox="1"/>
          <p:nvPr/>
        </p:nvSpPr>
        <p:spPr>
          <a:xfrm>
            <a:off x="1861097" y="830452"/>
            <a:ext cx="5421805" cy="523220"/>
          </a:xfrm>
          <a:prstGeom prst="rect">
            <a:avLst/>
          </a:prstGeom>
          <a:solidFill>
            <a:srgbClr val="FFFF00"/>
          </a:solidFill>
        </p:spPr>
        <p:txBody>
          <a:bodyPr wrap="none" rtlCol="0">
            <a:spAutoFit/>
          </a:bodyPr>
          <a:lstStyle/>
          <a:p>
            <a:pPr algn="l"/>
            <a:r>
              <a:rPr lang="en-US" sz="2800" b="1" dirty="0"/>
              <a:t>BOSPHORUS: QP=32, IPPPP Frames</a:t>
            </a:r>
          </a:p>
        </p:txBody>
      </p:sp>
      <p:sp>
        <p:nvSpPr>
          <p:cNvPr id="30" name="Rectangle 29">
            <a:extLst>
              <a:ext uri="{FF2B5EF4-FFF2-40B4-BE49-F238E27FC236}">
                <a16:creationId xmlns:a16="http://schemas.microsoft.com/office/drawing/2014/main" id="{B8702B8B-FB1D-4223-85C7-89759BC16250}"/>
              </a:ext>
            </a:extLst>
          </p:cNvPr>
          <p:cNvSpPr/>
          <p:nvPr/>
        </p:nvSpPr>
        <p:spPr>
          <a:xfrm>
            <a:off x="268141" y="2149768"/>
            <a:ext cx="8630296" cy="287273"/>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23F0137-FF94-46BF-97E8-3EA875A27FCD}"/>
              </a:ext>
            </a:extLst>
          </p:cNvPr>
          <p:cNvSpPr txBox="1"/>
          <p:nvPr/>
        </p:nvSpPr>
        <p:spPr>
          <a:xfrm>
            <a:off x="4701717" y="2561651"/>
            <a:ext cx="4141485" cy="307777"/>
          </a:xfrm>
          <a:prstGeom prst="rect">
            <a:avLst/>
          </a:prstGeom>
          <a:solidFill>
            <a:srgbClr val="FFFF00"/>
          </a:solidFill>
        </p:spPr>
        <p:txBody>
          <a:bodyPr wrap="square" rtlCol="0">
            <a:spAutoFit/>
          </a:bodyPr>
          <a:lstStyle/>
          <a:p>
            <a:pPr algn="l"/>
            <a:r>
              <a:rPr lang="en-US" sz="1400" b="1" dirty="0"/>
              <a:t>30 I-Frames, Global PSNR: 40.2 dB, Mean SSIM: 0.950</a:t>
            </a:r>
          </a:p>
        </p:txBody>
      </p:sp>
      <p:sp>
        <p:nvSpPr>
          <p:cNvPr id="34" name="Rectangle 33">
            <a:extLst>
              <a:ext uri="{FF2B5EF4-FFF2-40B4-BE49-F238E27FC236}">
                <a16:creationId xmlns:a16="http://schemas.microsoft.com/office/drawing/2014/main" id="{CCCF12FA-E012-46F6-9A58-00052207C46D}"/>
              </a:ext>
            </a:extLst>
          </p:cNvPr>
          <p:cNvSpPr/>
          <p:nvPr/>
        </p:nvSpPr>
        <p:spPr>
          <a:xfrm>
            <a:off x="676176" y="1406270"/>
            <a:ext cx="8450068" cy="422591"/>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C6937F1-7700-42C3-B35D-EE096FA91407}"/>
              </a:ext>
            </a:extLst>
          </p:cNvPr>
          <p:cNvSpPr txBox="1"/>
          <p:nvPr/>
        </p:nvSpPr>
        <p:spPr>
          <a:xfrm>
            <a:off x="1411550" y="4684364"/>
            <a:ext cx="2193229" cy="353943"/>
          </a:xfrm>
          <a:prstGeom prst="rect">
            <a:avLst/>
          </a:prstGeom>
          <a:solidFill>
            <a:srgbClr val="FFFF00"/>
          </a:solidFill>
        </p:spPr>
        <p:txBody>
          <a:bodyPr wrap="none" rtlCol="0">
            <a:spAutoFit/>
          </a:bodyPr>
          <a:lstStyle/>
          <a:p>
            <a:pPr algn="l"/>
            <a:r>
              <a:rPr lang="en-US" sz="1700" b="1" dirty="0"/>
              <a:t>Global PSNR = 40.2 dB</a:t>
            </a:r>
          </a:p>
        </p:txBody>
      </p:sp>
      <p:sp>
        <p:nvSpPr>
          <p:cNvPr id="14" name="TextBox 13">
            <a:extLst>
              <a:ext uri="{FF2B5EF4-FFF2-40B4-BE49-F238E27FC236}">
                <a16:creationId xmlns:a16="http://schemas.microsoft.com/office/drawing/2014/main" id="{B45B36B5-D18E-4437-8A96-C47B8D312C3C}"/>
              </a:ext>
            </a:extLst>
          </p:cNvPr>
          <p:cNvSpPr txBox="1"/>
          <p:nvPr/>
        </p:nvSpPr>
        <p:spPr>
          <a:xfrm>
            <a:off x="5896252" y="4619189"/>
            <a:ext cx="1983235" cy="353943"/>
          </a:xfrm>
          <a:prstGeom prst="rect">
            <a:avLst/>
          </a:prstGeom>
          <a:solidFill>
            <a:srgbClr val="FFFF00"/>
          </a:solidFill>
        </p:spPr>
        <p:txBody>
          <a:bodyPr wrap="none" rtlCol="0">
            <a:spAutoFit/>
          </a:bodyPr>
          <a:lstStyle/>
          <a:p>
            <a:pPr algn="l"/>
            <a:r>
              <a:rPr lang="en-US" sz="1700" b="1" dirty="0"/>
              <a:t>Global SSIM = 0.950</a:t>
            </a:r>
          </a:p>
        </p:txBody>
      </p:sp>
    </p:spTree>
    <p:extLst>
      <p:ext uri="{BB962C8B-B14F-4D97-AF65-F5344CB8AC3E}">
        <p14:creationId xmlns:p14="http://schemas.microsoft.com/office/powerpoint/2010/main" val="2463279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r>
              <a:rPr lang="en-US" dirty="0"/>
              <a:t>p.</a:t>
            </a:r>
            <a:fld id="{1BDD2F6A-436C-4F7B-B1FF-4F5D571FED2E}" type="slidenum">
              <a:rPr lang="en-US" smtClean="0"/>
              <a:t>35</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2</a:t>
            </a:r>
          </a:p>
        </p:txBody>
      </p:sp>
      <p:graphicFrame>
        <p:nvGraphicFramePr>
          <p:cNvPr id="3" name="Table 5">
            <a:extLst>
              <a:ext uri="{FF2B5EF4-FFF2-40B4-BE49-F238E27FC236}">
                <a16:creationId xmlns:a16="http://schemas.microsoft.com/office/drawing/2014/main" id="{2E1B3F71-481D-4D17-AD7F-5466768D232B}"/>
              </a:ext>
            </a:extLst>
          </p:cNvPr>
          <p:cNvGraphicFramePr>
            <a:graphicFrameLocks noGrp="1"/>
          </p:cNvGraphicFramePr>
          <p:nvPr>
            <p:extLst>
              <p:ext uri="{D42A27DB-BD31-4B8C-83A1-F6EECF244321}">
                <p14:modId xmlns:p14="http://schemas.microsoft.com/office/powerpoint/2010/main" val="492021177"/>
              </p:ext>
            </p:extLst>
          </p:nvPr>
        </p:nvGraphicFramePr>
        <p:xfrm>
          <a:off x="1524000" y="35315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179523264"/>
                    </a:ext>
                  </a:extLst>
                </a:gridCol>
                <a:gridCol w="1219200">
                  <a:extLst>
                    <a:ext uri="{9D8B030D-6E8A-4147-A177-3AD203B41FA5}">
                      <a16:colId xmlns:a16="http://schemas.microsoft.com/office/drawing/2014/main" val="806644029"/>
                    </a:ext>
                  </a:extLst>
                </a:gridCol>
                <a:gridCol w="1219200">
                  <a:extLst>
                    <a:ext uri="{9D8B030D-6E8A-4147-A177-3AD203B41FA5}">
                      <a16:colId xmlns:a16="http://schemas.microsoft.com/office/drawing/2014/main" val="391783326"/>
                    </a:ext>
                  </a:extLst>
                </a:gridCol>
                <a:gridCol w="1219200">
                  <a:extLst>
                    <a:ext uri="{9D8B030D-6E8A-4147-A177-3AD203B41FA5}">
                      <a16:colId xmlns:a16="http://schemas.microsoft.com/office/drawing/2014/main" val="453881288"/>
                    </a:ext>
                  </a:extLst>
                </a:gridCol>
                <a:gridCol w="1219200">
                  <a:extLst>
                    <a:ext uri="{9D8B030D-6E8A-4147-A177-3AD203B41FA5}">
                      <a16:colId xmlns:a16="http://schemas.microsoft.com/office/drawing/2014/main" val="3524307616"/>
                    </a:ext>
                  </a:extLst>
                </a:gridCol>
              </a:tblGrid>
              <a:tr h="370840">
                <a:tc>
                  <a:txBody>
                    <a:bodyPr/>
                    <a:lstStyle/>
                    <a:p>
                      <a:r>
                        <a:rPr lang="en-US" dirty="0"/>
                        <a:t>QP</a:t>
                      </a:r>
                    </a:p>
                  </a:txBody>
                  <a:tcPr/>
                </a:tc>
                <a:tc>
                  <a:txBody>
                    <a:bodyPr/>
                    <a:lstStyle/>
                    <a:p>
                      <a:pPr algn="ctr"/>
                      <a:r>
                        <a:rPr lang="en-US" dirty="0"/>
                        <a:t>22</a:t>
                      </a:r>
                    </a:p>
                  </a:txBody>
                  <a:tcPr/>
                </a:tc>
                <a:tc>
                  <a:txBody>
                    <a:bodyPr/>
                    <a:lstStyle/>
                    <a:p>
                      <a:pPr algn="ctr"/>
                      <a:r>
                        <a:rPr lang="en-US" dirty="0"/>
                        <a:t>25</a:t>
                      </a:r>
                    </a:p>
                  </a:txBody>
                  <a:tcPr/>
                </a:tc>
                <a:tc>
                  <a:txBody>
                    <a:bodyPr/>
                    <a:lstStyle/>
                    <a:p>
                      <a:pPr algn="ctr"/>
                      <a:r>
                        <a:rPr lang="en-US" dirty="0"/>
                        <a:t>28</a:t>
                      </a:r>
                    </a:p>
                  </a:txBody>
                  <a:tcPr/>
                </a:tc>
                <a:tc>
                  <a:txBody>
                    <a:bodyPr/>
                    <a:lstStyle/>
                    <a:p>
                      <a:pPr algn="ctr"/>
                      <a:r>
                        <a:rPr lang="en-US" dirty="0"/>
                        <a:t>32</a:t>
                      </a:r>
                    </a:p>
                  </a:txBody>
                  <a:tcPr/>
                </a:tc>
                <a:extLst>
                  <a:ext uri="{0D108BD9-81ED-4DB2-BD59-A6C34878D82A}">
                    <a16:rowId xmlns:a16="http://schemas.microsoft.com/office/drawing/2014/main" val="613206255"/>
                  </a:ext>
                </a:extLst>
              </a:tr>
              <a:tr h="370840">
                <a:tc>
                  <a:txBody>
                    <a:bodyPr/>
                    <a:lstStyle/>
                    <a:p>
                      <a:r>
                        <a:rPr lang="en-US" dirty="0"/>
                        <a:t>PSNR</a:t>
                      </a:r>
                    </a:p>
                  </a:txBody>
                  <a:tcPr/>
                </a:tc>
                <a:tc>
                  <a:txBody>
                    <a:bodyPr/>
                    <a:lstStyle/>
                    <a:p>
                      <a:pPr algn="ctr"/>
                      <a:r>
                        <a:rPr lang="en-US" dirty="0"/>
                        <a:t>45.1</a:t>
                      </a:r>
                    </a:p>
                  </a:txBody>
                  <a:tcPr/>
                </a:tc>
                <a:tc>
                  <a:txBody>
                    <a:bodyPr/>
                    <a:lstStyle/>
                    <a:p>
                      <a:pPr algn="ctr"/>
                      <a:r>
                        <a:rPr lang="en-US" dirty="0"/>
                        <a:t>43.6</a:t>
                      </a:r>
                    </a:p>
                  </a:txBody>
                  <a:tcPr/>
                </a:tc>
                <a:tc>
                  <a:txBody>
                    <a:bodyPr/>
                    <a:lstStyle/>
                    <a:p>
                      <a:pPr algn="ctr"/>
                      <a:r>
                        <a:rPr lang="en-US" dirty="0"/>
                        <a:t>42.2</a:t>
                      </a:r>
                    </a:p>
                  </a:txBody>
                  <a:tcPr/>
                </a:tc>
                <a:tc>
                  <a:txBody>
                    <a:bodyPr/>
                    <a:lstStyle/>
                    <a:p>
                      <a:pPr algn="ctr"/>
                      <a:r>
                        <a:rPr lang="en-US" dirty="0"/>
                        <a:t>40.2</a:t>
                      </a:r>
                    </a:p>
                  </a:txBody>
                  <a:tcPr/>
                </a:tc>
                <a:extLst>
                  <a:ext uri="{0D108BD9-81ED-4DB2-BD59-A6C34878D82A}">
                    <a16:rowId xmlns:a16="http://schemas.microsoft.com/office/drawing/2014/main" val="720959549"/>
                  </a:ext>
                </a:extLst>
              </a:tr>
              <a:tr h="370840">
                <a:tc>
                  <a:txBody>
                    <a:bodyPr/>
                    <a:lstStyle/>
                    <a:p>
                      <a:r>
                        <a:rPr lang="en-US" dirty="0"/>
                        <a:t>SSIM</a:t>
                      </a:r>
                    </a:p>
                  </a:txBody>
                  <a:tcPr/>
                </a:tc>
                <a:tc>
                  <a:txBody>
                    <a:bodyPr/>
                    <a:lstStyle/>
                    <a:p>
                      <a:pPr algn="ctr"/>
                      <a:r>
                        <a:rPr lang="en-US" dirty="0"/>
                        <a:t>0.982</a:t>
                      </a:r>
                    </a:p>
                  </a:txBody>
                  <a:tcPr/>
                </a:tc>
                <a:tc>
                  <a:txBody>
                    <a:bodyPr/>
                    <a:lstStyle/>
                    <a:p>
                      <a:pPr algn="ctr"/>
                      <a:r>
                        <a:rPr lang="en-US" dirty="0"/>
                        <a:t>0.976</a:t>
                      </a:r>
                    </a:p>
                  </a:txBody>
                  <a:tcPr/>
                </a:tc>
                <a:tc>
                  <a:txBody>
                    <a:bodyPr/>
                    <a:lstStyle/>
                    <a:p>
                      <a:pPr algn="ctr"/>
                      <a:r>
                        <a:rPr lang="en-US" dirty="0"/>
                        <a:t>0.967</a:t>
                      </a:r>
                    </a:p>
                  </a:txBody>
                  <a:tcPr/>
                </a:tc>
                <a:tc>
                  <a:txBody>
                    <a:bodyPr/>
                    <a:lstStyle/>
                    <a:p>
                      <a:pPr algn="ctr"/>
                      <a:r>
                        <a:rPr lang="en-US" dirty="0"/>
                        <a:t>0.950</a:t>
                      </a:r>
                    </a:p>
                  </a:txBody>
                  <a:tcPr/>
                </a:tc>
                <a:extLst>
                  <a:ext uri="{0D108BD9-81ED-4DB2-BD59-A6C34878D82A}">
                    <a16:rowId xmlns:a16="http://schemas.microsoft.com/office/drawing/2014/main" val="1689049992"/>
                  </a:ext>
                </a:extLst>
              </a:tr>
            </a:tbl>
          </a:graphicData>
        </a:graphic>
      </p:graphicFrame>
      <p:graphicFrame>
        <p:nvGraphicFramePr>
          <p:cNvPr id="17" name="Table 5">
            <a:extLst>
              <a:ext uri="{FF2B5EF4-FFF2-40B4-BE49-F238E27FC236}">
                <a16:creationId xmlns:a16="http://schemas.microsoft.com/office/drawing/2014/main" id="{4EF7E690-4894-4D6F-88B4-85C5D8254F9B}"/>
              </a:ext>
            </a:extLst>
          </p:cNvPr>
          <p:cNvGraphicFramePr>
            <a:graphicFrameLocks noGrp="1"/>
          </p:cNvGraphicFramePr>
          <p:nvPr>
            <p:extLst>
              <p:ext uri="{D42A27DB-BD31-4B8C-83A1-F6EECF244321}">
                <p14:modId xmlns:p14="http://schemas.microsoft.com/office/powerpoint/2010/main" val="4126387810"/>
              </p:ext>
            </p:extLst>
          </p:nvPr>
        </p:nvGraphicFramePr>
        <p:xfrm>
          <a:off x="1364202" y="1572414"/>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179523264"/>
                    </a:ext>
                  </a:extLst>
                </a:gridCol>
                <a:gridCol w="1219200">
                  <a:extLst>
                    <a:ext uri="{9D8B030D-6E8A-4147-A177-3AD203B41FA5}">
                      <a16:colId xmlns:a16="http://schemas.microsoft.com/office/drawing/2014/main" val="806644029"/>
                    </a:ext>
                  </a:extLst>
                </a:gridCol>
                <a:gridCol w="1219200">
                  <a:extLst>
                    <a:ext uri="{9D8B030D-6E8A-4147-A177-3AD203B41FA5}">
                      <a16:colId xmlns:a16="http://schemas.microsoft.com/office/drawing/2014/main" val="391783326"/>
                    </a:ext>
                  </a:extLst>
                </a:gridCol>
                <a:gridCol w="1219200">
                  <a:extLst>
                    <a:ext uri="{9D8B030D-6E8A-4147-A177-3AD203B41FA5}">
                      <a16:colId xmlns:a16="http://schemas.microsoft.com/office/drawing/2014/main" val="453881288"/>
                    </a:ext>
                  </a:extLst>
                </a:gridCol>
                <a:gridCol w="1219200">
                  <a:extLst>
                    <a:ext uri="{9D8B030D-6E8A-4147-A177-3AD203B41FA5}">
                      <a16:colId xmlns:a16="http://schemas.microsoft.com/office/drawing/2014/main" val="3524307616"/>
                    </a:ext>
                  </a:extLst>
                </a:gridCol>
              </a:tblGrid>
              <a:tr h="370840">
                <a:tc>
                  <a:txBody>
                    <a:bodyPr/>
                    <a:lstStyle/>
                    <a:p>
                      <a:r>
                        <a:rPr lang="en-US" dirty="0"/>
                        <a:t>QP</a:t>
                      </a:r>
                    </a:p>
                  </a:txBody>
                  <a:tcPr/>
                </a:tc>
                <a:tc>
                  <a:txBody>
                    <a:bodyPr/>
                    <a:lstStyle/>
                    <a:p>
                      <a:pPr algn="ctr"/>
                      <a:r>
                        <a:rPr lang="en-US" dirty="0"/>
                        <a:t>22</a:t>
                      </a:r>
                    </a:p>
                  </a:txBody>
                  <a:tcPr/>
                </a:tc>
                <a:tc>
                  <a:txBody>
                    <a:bodyPr/>
                    <a:lstStyle/>
                    <a:p>
                      <a:pPr algn="ctr"/>
                      <a:r>
                        <a:rPr lang="en-US" dirty="0"/>
                        <a:t>25</a:t>
                      </a:r>
                    </a:p>
                  </a:txBody>
                  <a:tcPr/>
                </a:tc>
                <a:tc>
                  <a:txBody>
                    <a:bodyPr/>
                    <a:lstStyle/>
                    <a:p>
                      <a:pPr algn="ctr"/>
                      <a:r>
                        <a:rPr lang="en-US" dirty="0"/>
                        <a:t>28</a:t>
                      </a:r>
                    </a:p>
                  </a:txBody>
                  <a:tcPr/>
                </a:tc>
                <a:tc>
                  <a:txBody>
                    <a:bodyPr/>
                    <a:lstStyle/>
                    <a:p>
                      <a:pPr algn="ctr"/>
                      <a:r>
                        <a:rPr lang="en-US" dirty="0"/>
                        <a:t>32</a:t>
                      </a:r>
                    </a:p>
                  </a:txBody>
                  <a:tcPr/>
                </a:tc>
                <a:extLst>
                  <a:ext uri="{0D108BD9-81ED-4DB2-BD59-A6C34878D82A}">
                    <a16:rowId xmlns:a16="http://schemas.microsoft.com/office/drawing/2014/main" val="613206255"/>
                  </a:ext>
                </a:extLst>
              </a:tr>
              <a:tr h="370840">
                <a:tc>
                  <a:txBody>
                    <a:bodyPr/>
                    <a:lstStyle/>
                    <a:p>
                      <a:r>
                        <a:rPr lang="en-US" dirty="0"/>
                        <a:t>PSNR</a:t>
                      </a:r>
                    </a:p>
                  </a:txBody>
                  <a:tcPr/>
                </a:tc>
                <a:tc>
                  <a:txBody>
                    <a:bodyPr/>
                    <a:lstStyle/>
                    <a:p>
                      <a:pPr algn="ctr"/>
                      <a:r>
                        <a:rPr lang="en-US" dirty="0"/>
                        <a:t>42.3</a:t>
                      </a:r>
                    </a:p>
                  </a:txBody>
                  <a:tcPr/>
                </a:tc>
                <a:tc>
                  <a:txBody>
                    <a:bodyPr/>
                    <a:lstStyle/>
                    <a:p>
                      <a:pPr algn="ctr"/>
                      <a:r>
                        <a:rPr lang="en-US" dirty="0"/>
                        <a:t>40.7</a:t>
                      </a:r>
                    </a:p>
                  </a:txBody>
                  <a:tcPr/>
                </a:tc>
                <a:tc>
                  <a:txBody>
                    <a:bodyPr/>
                    <a:lstStyle/>
                    <a:p>
                      <a:pPr algn="ctr"/>
                      <a:r>
                        <a:rPr lang="en-US" dirty="0"/>
                        <a:t>39.6</a:t>
                      </a:r>
                    </a:p>
                  </a:txBody>
                  <a:tcPr/>
                </a:tc>
                <a:tc>
                  <a:txBody>
                    <a:bodyPr/>
                    <a:lstStyle/>
                    <a:p>
                      <a:pPr algn="ctr"/>
                      <a:r>
                        <a:rPr lang="en-US" dirty="0"/>
                        <a:t>38.8</a:t>
                      </a:r>
                    </a:p>
                  </a:txBody>
                  <a:tcPr/>
                </a:tc>
                <a:extLst>
                  <a:ext uri="{0D108BD9-81ED-4DB2-BD59-A6C34878D82A}">
                    <a16:rowId xmlns:a16="http://schemas.microsoft.com/office/drawing/2014/main" val="720959549"/>
                  </a:ext>
                </a:extLst>
              </a:tr>
              <a:tr h="370840">
                <a:tc>
                  <a:txBody>
                    <a:bodyPr/>
                    <a:lstStyle/>
                    <a:p>
                      <a:r>
                        <a:rPr lang="en-US" dirty="0"/>
                        <a:t>SSIM</a:t>
                      </a:r>
                    </a:p>
                  </a:txBody>
                  <a:tcPr/>
                </a:tc>
                <a:tc>
                  <a:txBody>
                    <a:bodyPr/>
                    <a:lstStyle/>
                    <a:p>
                      <a:pPr algn="ctr"/>
                      <a:r>
                        <a:rPr lang="en-US" dirty="0"/>
                        <a:t>0.954</a:t>
                      </a:r>
                    </a:p>
                  </a:txBody>
                  <a:tcPr/>
                </a:tc>
                <a:tc>
                  <a:txBody>
                    <a:bodyPr/>
                    <a:lstStyle/>
                    <a:p>
                      <a:pPr algn="ctr"/>
                      <a:r>
                        <a:rPr lang="en-US" dirty="0"/>
                        <a:t>0.931</a:t>
                      </a:r>
                    </a:p>
                  </a:txBody>
                  <a:tcPr/>
                </a:tc>
                <a:tc>
                  <a:txBody>
                    <a:bodyPr/>
                    <a:lstStyle/>
                    <a:p>
                      <a:pPr algn="ctr"/>
                      <a:r>
                        <a:rPr lang="en-US" dirty="0"/>
                        <a:t>0.909</a:t>
                      </a:r>
                    </a:p>
                  </a:txBody>
                  <a:tcPr/>
                </a:tc>
                <a:tc>
                  <a:txBody>
                    <a:bodyPr/>
                    <a:lstStyle/>
                    <a:p>
                      <a:pPr algn="ctr"/>
                      <a:r>
                        <a:rPr lang="en-US" dirty="0"/>
                        <a:t>0.892</a:t>
                      </a:r>
                    </a:p>
                  </a:txBody>
                  <a:tcPr/>
                </a:tc>
                <a:extLst>
                  <a:ext uri="{0D108BD9-81ED-4DB2-BD59-A6C34878D82A}">
                    <a16:rowId xmlns:a16="http://schemas.microsoft.com/office/drawing/2014/main" val="1689049992"/>
                  </a:ext>
                </a:extLst>
              </a:tr>
            </a:tbl>
          </a:graphicData>
        </a:graphic>
      </p:graphicFrame>
      <p:sp>
        <p:nvSpPr>
          <p:cNvPr id="9" name="TextBox 8">
            <a:extLst>
              <a:ext uri="{FF2B5EF4-FFF2-40B4-BE49-F238E27FC236}">
                <a16:creationId xmlns:a16="http://schemas.microsoft.com/office/drawing/2014/main" id="{749EA1CC-5D18-46E7-9DDF-AB954215A5D7}"/>
              </a:ext>
            </a:extLst>
          </p:cNvPr>
          <p:cNvSpPr txBox="1"/>
          <p:nvPr/>
        </p:nvSpPr>
        <p:spPr>
          <a:xfrm>
            <a:off x="2572756" y="1006678"/>
            <a:ext cx="3678892" cy="353943"/>
          </a:xfrm>
          <a:prstGeom prst="rect">
            <a:avLst/>
          </a:prstGeom>
          <a:solidFill>
            <a:srgbClr val="FFFF00"/>
          </a:solidFill>
        </p:spPr>
        <p:txBody>
          <a:bodyPr wrap="none" rtlCol="0">
            <a:spAutoFit/>
          </a:bodyPr>
          <a:lstStyle/>
          <a:p>
            <a:pPr algn="l"/>
            <a:r>
              <a:rPr lang="en-US" sz="1700" b="1" dirty="0" err="1"/>
              <a:t>BEAUTY.yuv</a:t>
            </a:r>
            <a:r>
              <a:rPr lang="en-US" sz="1700" b="1" dirty="0"/>
              <a:t> -&gt; BEAUTY.mp4, 30 frames</a:t>
            </a:r>
          </a:p>
        </p:txBody>
      </p:sp>
      <p:sp>
        <p:nvSpPr>
          <p:cNvPr id="18" name="TextBox 17">
            <a:extLst>
              <a:ext uri="{FF2B5EF4-FFF2-40B4-BE49-F238E27FC236}">
                <a16:creationId xmlns:a16="http://schemas.microsoft.com/office/drawing/2014/main" id="{7D9262AF-A9C8-4CD3-9A8D-CD1B9FE34DCA}"/>
              </a:ext>
            </a:extLst>
          </p:cNvPr>
          <p:cNvSpPr txBox="1"/>
          <p:nvPr/>
        </p:nvSpPr>
        <p:spPr>
          <a:xfrm>
            <a:off x="2294553" y="2988655"/>
            <a:ext cx="4577472" cy="353943"/>
          </a:xfrm>
          <a:prstGeom prst="rect">
            <a:avLst/>
          </a:prstGeom>
          <a:solidFill>
            <a:srgbClr val="FFFF00"/>
          </a:solidFill>
        </p:spPr>
        <p:txBody>
          <a:bodyPr wrap="none" rtlCol="0">
            <a:spAutoFit/>
          </a:bodyPr>
          <a:lstStyle/>
          <a:p>
            <a:pPr algn="l"/>
            <a:r>
              <a:rPr lang="en-US" sz="1700" b="1" dirty="0" err="1"/>
              <a:t>BOSPHORUS.yuv</a:t>
            </a:r>
            <a:r>
              <a:rPr lang="en-US" sz="1700" b="1" dirty="0"/>
              <a:t> -&gt; BOSPHORUS.mp4, 30 frames</a:t>
            </a:r>
          </a:p>
        </p:txBody>
      </p:sp>
      <p:sp>
        <p:nvSpPr>
          <p:cNvPr id="10" name="TextBox 9">
            <a:extLst>
              <a:ext uri="{FF2B5EF4-FFF2-40B4-BE49-F238E27FC236}">
                <a16:creationId xmlns:a16="http://schemas.microsoft.com/office/drawing/2014/main" id="{7E09E932-5726-4C6A-A7E6-85E2487389BC}"/>
              </a:ext>
            </a:extLst>
          </p:cNvPr>
          <p:cNvSpPr txBox="1"/>
          <p:nvPr/>
        </p:nvSpPr>
        <p:spPr>
          <a:xfrm>
            <a:off x="248575" y="5285586"/>
            <a:ext cx="8861721" cy="1400383"/>
          </a:xfrm>
          <a:prstGeom prst="rect">
            <a:avLst/>
          </a:prstGeom>
          <a:solidFill>
            <a:srgbClr val="FFFF00"/>
          </a:solidFill>
        </p:spPr>
        <p:txBody>
          <a:bodyPr wrap="none" rtlCol="0">
            <a:spAutoFit/>
          </a:bodyPr>
          <a:lstStyle/>
          <a:p>
            <a:pPr algn="l"/>
            <a:r>
              <a:rPr lang="en-US" sz="1700" b="1" dirty="0"/>
              <a:t>CONCLUSION: As QP Increases, the Quality of the reconstruction decreases. This is because </a:t>
            </a:r>
          </a:p>
          <a:p>
            <a:pPr algn="l"/>
            <a:r>
              <a:rPr lang="en-US" sz="1700" b="1" dirty="0"/>
              <a:t>                          More data is lost as the Quantization Levels are wider and more data is</a:t>
            </a:r>
          </a:p>
          <a:p>
            <a:pPr algn="l"/>
            <a:r>
              <a:rPr lang="en-US" sz="1700" b="1" dirty="0"/>
              <a:t>                          compressed within a single level. However, due to the replacement of I-Frames</a:t>
            </a:r>
          </a:p>
          <a:p>
            <a:pPr algn="l"/>
            <a:r>
              <a:rPr lang="en-US" sz="1700" b="1" dirty="0"/>
              <a:t>                          P-Frames, the quality further decreased since frames were predicted from a single</a:t>
            </a:r>
          </a:p>
          <a:p>
            <a:pPr algn="l"/>
            <a:r>
              <a:rPr lang="en-US" sz="1700" b="1" dirty="0"/>
              <a:t>                          frame, rather than each being encoded individually.</a:t>
            </a:r>
          </a:p>
        </p:txBody>
      </p:sp>
    </p:spTree>
    <p:extLst>
      <p:ext uri="{BB962C8B-B14F-4D97-AF65-F5344CB8AC3E}">
        <p14:creationId xmlns:p14="http://schemas.microsoft.com/office/powerpoint/2010/main" val="2219160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3</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36</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4" name="Picture 3">
            <a:extLst>
              <a:ext uri="{FF2B5EF4-FFF2-40B4-BE49-F238E27FC236}">
                <a16:creationId xmlns:a16="http://schemas.microsoft.com/office/drawing/2014/main" id="{CFDB2895-FF94-4B1E-9382-BE971F73037A}"/>
              </a:ext>
            </a:extLst>
          </p:cNvPr>
          <p:cNvPicPr>
            <a:picLocks noChangeAspect="1"/>
          </p:cNvPicPr>
          <p:nvPr/>
        </p:nvPicPr>
        <p:blipFill>
          <a:blip r:embed="rId2"/>
          <a:stretch>
            <a:fillRect/>
          </a:stretch>
        </p:blipFill>
        <p:spPr>
          <a:xfrm>
            <a:off x="109986" y="864578"/>
            <a:ext cx="8803195" cy="785150"/>
          </a:xfrm>
          <a:prstGeom prst="rect">
            <a:avLst/>
          </a:prstGeom>
        </p:spPr>
      </p:pic>
      <p:sp>
        <p:nvSpPr>
          <p:cNvPr id="10" name="TextBox 9">
            <a:extLst>
              <a:ext uri="{FF2B5EF4-FFF2-40B4-BE49-F238E27FC236}">
                <a16:creationId xmlns:a16="http://schemas.microsoft.com/office/drawing/2014/main" id="{F1C47DE4-74FE-4B6C-B414-D4904449EA48}"/>
              </a:ext>
            </a:extLst>
          </p:cNvPr>
          <p:cNvSpPr txBox="1"/>
          <p:nvPr/>
        </p:nvSpPr>
        <p:spPr>
          <a:xfrm>
            <a:off x="266330" y="2032986"/>
            <a:ext cx="2605200" cy="353943"/>
          </a:xfrm>
          <a:prstGeom prst="rect">
            <a:avLst/>
          </a:prstGeom>
          <a:solidFill>
            <a:srgbClr val="FFFF00"/>
          </a:solidFill>
        </p:spPr>
        <p:txBody>
          <a:bodyPr wrap="none" rtlCol="0">
            <a:spAutoFit/>
          </a:bodyPr>
          <a:lstStyle/>
          <a:p>
            <a:pPr algn="l"/>
            <a:r>
              <a:rPr lang="en-US" sz="1700" b="1" dirty="0"/>
              <a:t>STEP 1: Encode using x265.</a:t>
            </a:r>
          </a:p>
        </p:txBody>
      </p:sp>
      <p:sp>
        <p:nvSpPr>
          <p:cNvPr id="11" name="TextBox 10">
            <a:extLst>
              <a:ext uri="{FF2B5EF4-FFF2-40B4-BE49-F238E27FC236}">
                <a16:creationId xmlns:a16="http://schemas.microsoft.com/office/drawing/2014/main" id="{5C128883-CC10-448E-9280-D4E7D8468FB1}"/>
              </a:ext>
            </a:extLst>
          </p:cNvPr>
          <p:cNvSpPr txBox="1"/>
          <p:nvPr/>
        </p:nvSpPr>
        <p:spPr>
          <a:xfrm>
            <a:off x="308080" y="2602335"/>
            <a:ext cx="7987956" cy="615553"/>
          </a:xfrm>
          <a:prstGeom prst="rect">
            <a:avLst/>
          </a:prstGeom>
          <a:solidFill>
            <a:srgbClr val="FFFF00"/>
          </a:solidFill>
        </p:spPr>
        <p:txBody>
          <a:bodyPr wrap="none" rtlCol="0">
            <a:spAutoFit/>
          </a:bodyPr>
          <a:lstStyle/>
          <a:p>
            <a:pPr algn="l"/>
            <a:r>
              <a:rPr lang="en-US" sz="1700" b="1" dirty="0"/>
              <a:t>X265 –input </a:t>
            </a:r>
            <a:r>
              <a:rPr lang="en-US" sz="1700" b="1" dirty="0" err="1"/>
              <a:t>Beauty.yuv</a:t>
            </a:r>
            <a:r>
              <a:rPr lang="en-US" sz="1700" b="1" dirty="0"/>
              <a:t> –f 3 –input-res ‘1920x1080’ –fps 120 –log-level 2 \</a:t>
            </a:r>
          </a:p>
          <a:p>
            <a:pPr algn="l"/>
            <a:r>
              <a:rPr lang="en-US" sz="1700" b="1" dirty="0"/>
              <a:t>     –csv logBeautyIvP.csv –csv-log-level 1 –</a:t>
            </a:r>
            <a:r>
              <a:rPr lang="en-US" sz="1700" b="1" dirty="0" err="1"/>
              <a:t>qpfile</a:t>
            </a:r>
            <a:r>
              <a:rPr lang="en-US" sz="1700" b="1" dirty="0"/>
              <a:t> qp3.txt –</a:t>
            </a:r>
            <a:r>
              <a:rPr lang="en-US" sz="1700" b="1" dirty="0" err="1"/>
              <a:t>ssim</a:t>
            </a:r>
            <a:r>
              <a:rPr lang="en-US" sz="1700" b="1" dirty="0"/>
              <a:t> –</a:t>
            </a:r>
            <a:r>
              <a:rPr lang="en-US" sz="1700" b="1" dirty="0" err="1"/>
              <a:t>psnr</a:t>
            </a:r>
            <a:r>
              <a:rPr lang="en-US" sz="1700" b="1" dirty="0"/>
              <a:t> –o Beauty3P.mp4</a:t>
            </a:r>
          </a:p>
        </p:txBody>
      </p:sp>
      <p:pic>
        <p:nvPicPr>
          <p:cNvPr id="12" name="Picture 11">
            <a:extLst>
              <a:ext uri="{FF2B5EF4-FFF2-40B4-BE49-F238E27FC236}">
                <a16:creationId xmlns:a16="http://schemas.microsoft.com/office/drawing/2014/main" id="{6D8933F8-FC03-45C5-912A-B3323B9F5FCB}"/>
              </a:ext>
            </a:extLst>
          </p:cNvPr>
          <p:cNvPicPr>
            <a:picLocks noChangeAspect="1"/>
          </p:cNvPicPr>
          <p:nvPr/>
        </p:nvPicPr>
        <p:blipFill>
          <a:blip r:embed="rId3"/>
          <a:stretch>
            <a:fillRect/>
          </a:stretch>
        </p:blipFill>
        <p:spPr>
          <a:xfrm>
            <a:off x="5742339" y="3816837"/>
            <a:ext cx="541067" cy="541067"/>
          </a:xfrm>
          <a:prstGeom prst="rect">
            <a:avLst/>
          </a:prstGeom>
        </p:spPr>
      </p:pic>
      <p:pic>
        <p:nvPicPr>
          <p:cNvPr id="13" name="Picture 12">
            <a:extLst>
              <a:ext uri="{FF2B5EF4-FFF2-40B4-BE49-F238E27FC236}">
                <a16:creationId xmlns:a16="http://schemas.microsoft.com/office/drawing/2014/main" id="{C2A982C0-623C-4B00-87A7-7A4D5FBB0E9E}"/>
              </a:ext>
            </a:extLst>
          </p:cNvPr>
          <p:cNvPicPr>
            <a:picLocks noChangeAspect="1"/>
          </p:cNvPicPr>
          <p:nvPr/>
        </p:nvPicPr>
        <p:blipFill>
          <a:blip r:embed="rId4"/>
          <a:stretch>
            <a:fillRect/>
          </a:stretch>
        </p:blipFill>
        <p:spPr>
          <a:xfrm>
            <a:off x="2872024" y="3821920"/>
            <a:ext cx="518205" cy="510584"/>
          </a:xfrm>
          <a:prstGeom prst="rect">
            <a:avLst/>
          </a:prstGeom>
        </p:spPr>
      </p:pic>
      <p:sp>
        <p:nvSpPr>
          <p:cNvPr id="14" name="TextBox 13">
            <a:extLst>
              <a:ext uri="{FF2B5EF4-FFF2-40B4-BE49-F238E27FC236}">
                <a16:creationId xmlns:a16="http://schemas.microsoft.com/office/drawing/2014/main" id="{33168D08-6E21-4EDB-8B21-28BBA595C76D}"/>
              </a:ext>
            </a:extLst>
          </p:cNvPr>
          <p:cNvSpPr txBox="1"/>
          <p:nvPr/>
        </p:nvSpPr>
        <p:spPr>
          <a:xfrm>
            <a:off x="2642210" y="3380749"/>
            <a:ext cx="977832" cy="353943"/>
          </a:xfrm>
          <a:prstGeom prst="rect">
            <a:avLst/>
          </a:prstGeom>
          <a:solidFill>
            <a:srgbClr val="FFFF00"/>
          </a:solidFill>
        </p:spPr>
        <p:txBody>
          <a:bodyPr wrap="none" rtlCol="0">
            <a:spAutoFit/>
          </a:bodyPr>
          <a:lstStyle/>
          <a:p>
            <a:pPr algn="l"/>
            <a:r>
              <a:rPr lang="en-US" sz="1700" b="1" dirty="0"/>
              <a:t>First Run</a:t>
            </a:r>
          </a:p>
        </p:txBody>
      </p:sp>
      <p:sp>
        <p:nvSpPr>
          <p:cNvPr id="15" name="TextBox 14">
            <a:extLst>
              <a:ext uri="{FF2B5EF4-FFF2-40B4-BE49-F238E27FC236}">
                <a16:creationId xmlns:a16="http://schemas.microsoft.com/office/drawing/2014/main" id="{8A2F4629-DEA0-4924-AEDA-4B6BE8394D23}"/>
              </a:ext>
            </a:extLst>
          </p:cNvPr>
          <p:cNvSpPr txBox="1"/>
          <p:nvPr/>
        </p:nvSpPr>
        <p:spPr>
          <a:xfrm>
            <a:off x="5390490" y="3345876"/>
            <a:ext cx="1244764" cy="353943"/>
          </a:xfrm>
          <a:prstGeom prst="rect">
            <a:avLst/>
          </a:prstGeom>
          <a:solidFill>
            <a:srgbClr val="FFFF00"/>
          </a:solidFill>
        </p:spPr>
        <p:txBody>
          <a:bodyPr wrap="none" rtlCol="0">
            <a:spAutoFit/>
          </a:bodyPr>
          <a:lstStyle/>
          <a:p>
            <a:pPr algn="l"/>
            <a:r>
              <a:rPr lang="en-US" sz="1700" b="1" dirty="0"/>
              <a:t>Second Run</a:t>
            </a:r>
          </a:p>
        </p:txBody>
      </p:sp>
      <p:cxnSp>
        <p:nvCxnSpPr>
          <p:cNvPr id="18" name="Straight Arrow Connector 17">
            <a:extLst>
              <a:ext uri="{FF2B5EF4-FFF2-40B4-BE49-F238E27FC236}">
                <a16:creationId xmlns:a16="http://schemas.microsoft.com/office/drawing/2014/main" id="{02449328-4972-4677-BF09-68010863ED24}"/>
              </a:ext>
            </a:extLst>
          </p:cNvPr>
          <p:cNvCxnSpPr/>
          <p:nvPr/>
        </p:nvCxnSpPr>
        <p:spPr>
          <a:xfrm>
            <a:off x="3135489" y="4424218"/>
            <a:ext cx="0" cy="535709"/>
          </a:xfrm>
          <a:prstGeom prst="straightConnector1">
            <a:avLst/>
          </a:prstGeom>
          <a:ln w="38100">
            <a:solidFill>
              <a:srgbClr val="00B05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F0D1771A-0568-47F4-92B1-D20181EE8F6B}"/>
              </a:ext>
            </a:extLst>
          </p:cNvPr>
          <p:cNvCxnSpPr/>
          <p:nvPr/>
        </p:nvCxnSpPr>
        <p:spPr>
          <a:xfrm>
            <a:off x="5966433" y="4447311"/>
            <a:ext cx="0" cy="535709"/>
          </a:xfrm>
          <a:prstGeom prst="straightConnector1">
            <a:avLst/>
          </a:prstGeom>
          <a:ln w="38100">
            <a:solidFill>
              <a:srgbClr val="00B05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6629717B-2768-4714-825E-133572AF6092}"/>
              </a:ext>
            </a:extLst>
          </p:cNvPr>
          <p:cNvSpPr txBox="1"/>
          <p:nvPr/>
        </p:nvSpPr>
        <p:spPr>
          <a:xfrm>
            <a:off x="2244505" y="5036650"/>
            <a:ext cx="1773242" cy="615553"/>
          </a:xfrm>
          <a:prstGeom prst="rect">
            <a:avLst/>
          </a:prstGeom>
          <a:solidFill>
            <a:srgbClr val="FFFF00"/>
          </a:solidFill>
        </p:spPr>
        <p:txBody>
          <a:bodyPr wrap="none" rtlCol="0">
            <a:spAutoFit/>
          </a:bodyPr>
          <a:lstStyle/>
          <a:p>
            <a:pPr algn="l"/>
            <a:r>
              <a:rPr lang="en-US" sz="1700" b="1" dirty="0"/>
              <a:t>Beauty3I.mp4, </a:t>
            </a:r>
          </a:p>
          <a:p>
            <a:pPr algn="l"/>
            <a:r>
              <a:rPr lang="en-US" sz="1700" b="1" dirty="0"/>
              <a:t>Bosphorus3I.mp4</a:t>
            </a:r>
          </a:p>
        </p:txBody>
      </p:sp>
      <p:sp>
        <p:nvSpPr>
          <p:cNvPr id="21" name="TextBox 20">
            <a:extLst>
              <a:ext uri="{FF2B5EF4-FFF2-40B4-BE49-F238E27FC236}">
                <a16:creationId xmlns:a16="http://schemas.microsoft.com/office/drawing/2014/main" id="{F8380607-90A8-4E41-8332-6C4110078913}"/>
              </a:ext>
            </a:extLst>
          </p:cNvPr>
          <p:cNvSpPr txBox="1"/>
          <p:nvPr/>
        </p:nvSpPr>
        <p:spPr>
          <a:xfrm>
            <a:off x="5070222" y="5049350"/>
            <a:ext cx="1806905" cy="615553"/>
          </a:xfrm>
          <a:prstGeom prst="rect">
            <a:avLst/>
          </a:prstGeom>
          <a:solidFill>
            <a:srgbClr val="FFFF00"/>
          </a:solidFill>
        </p:spPr>
        <p:txBody>
          <a:bodyPr wrap="none" rtlCol="0">
            <a:spAutoFit/>
          </a:bodyPr>
          <a:lstStyle/>
          <a:p>
            <a:pPr algn="l"/>
            <a:r>
              <a:rPr lang="en-US" sz="1700" b="1" dirty="0"/>
              <a:t>Beauty3P.mp4, </a:t>
            </a:r>
          </a:p>
          <a:p>
            <a:pPr algn="l"/>
            <a:r>
              <a:rPr lang="en-US" sz="1700" b="1" dirty="0"/>
              <a:t>Bosphorus3P.mp4</a:t>
            </a:r>
          </a:p>
        </p:txBody>
      </p:sp>
    </p:spTree>
    <p:extLst>
      <p:ext uri="{BB962C8B-B14F-4D97-AF65-F5344CB8AC3E}">
        <p14:creationId xmlns:p14="http://schemas.microsoft.com/office/powerpoint/2010/main" val="3714225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3</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37</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4" name="Picture 3">
            <a:extLst>
              <a:ext uri="{FF2B5EF4-FFF2-40B4-BE49-F238E27FC236}">
                <a16:creationId xmlns:a16="http://schemas.microsoft.com/office/drawing/2014/main" id="{CFDB2895-FF94-4B1E-9382-BE971F73037A}"/>
              </a:ext>
            </a:extLst>
          </p:cNvPr>
          <p:cNvPicPr>
            <a:picLocks noChangeAspect="1"/>
          </p:cNvPicPr>
          <p:nvPr/>
        </p:nvPicPr>
        <p:blipFill>
          <a:blip r:embed="rId2"/>
          <a:stretch>
            <a:fillRect/>
          </a:stretch>
        </p:blipFill>
        <p:spPr>
          <a:xfrm>
            <a:off x="109986" y="864578"/>
            <a:ext cx="8803195" cy="785150"/>
          </a:xfrm>
          <a:prstGeom prst="rect">
            <a:avLst/>
          </a:prstGeom>
        </p:spPr>
      </p:pic>
      <p:sp>
        <p:nvSpPr>
          <p:cNvPr id="3" name="TextBox 2">
            <a:extLst>
              <a:ext uri="{FF2B5EF4-FFF2-40B4-BE49-F238E27FC236}">
                <a16:creationId xmlns:a16="http://schemas.microsoft.com/office/drawing/2014/main" id="{CB733950-498B-432B-B728-E18ED36062BB}"/>
              </a:ext>
            </a:extLst>
          </p:cNvPr>
          <p:cNvSpPr txBox="1"/>
          <p:nvPr/>
        </p:nvSpPr>
        <p:spPr>
          <a:xfrm>
            <a:off x="3073709" y="1580226"/>
            <a:ext cx="3019160" cy="353943"/>
          </a:xfrm>
          <a:prstGeom prst="rect">
            <a:avLst/>
          </a:prstGeom>
          <a:solidFill>
            <a:srgbClr val="FFFF00"/>
          </a:solidFill>
        </p:spPr>
        <p:txBody>
          <a:bodyPr wrap="none" rtlCol="0">
            <a:spAutoFit/>
          </a:bodyPr>
          <a:lstStyle/>
          <a:p>
            <a:pPr algn="l"/>
            <a:r>
              <a:rPr lang="en-US" sz="1700" b="1" dirty="0"/>
              <a:t>BEAUTY:QP=25, INTRA vs IPPPP</a:t>
            </a:r>
          </a:p>
        </p:txBody>
      </p:sp>
      <p:pic>
        <p:nvPicPr>
          <p:cNvPr id="5" name="Picture 4">
            <a:extLst>
              <a:ext uri="{FF2B5EF4-FFF2-40B4-BE49-F238E27FC236}">
                <a16:creationId xmlns:a16="http://schemas.microsoft.com/office/drawing/2014/main" id="{C3020C85-D2DB-4AF3-98FC-E042F1484E1E}"/>
              </a:ext>
            </a:extLst>
          </p:cNvPr>
          <p:cNvPicPr>
            <a:picLocks noChangeAspect="1"/>
          </p:cNvPicPr>
          <p:nvPr/>
        </p:nvPicPr>
        <p:blipFill>
          <a:blip r:embed="rId3"/>
          <a:stretch>
            <a:fillRect/>
          </a:stretch>
        </p:blipFill>
        <p:spPr>
          <a:xfrm>
            <a:off x="48996" y="2002061"/>
            <a:ext cx="9068586" cy="647756"/>
          </a:xfrm>
          <a:prstGeom prst="rect">
            <a:avLst/>
          </a:prstGeom>
        </p:spPr>
      </p:pic>
      <p:pic>
        <p:nvPicPr>
          <p:cNvPr id="6" name="Picture 5">
            <a:extLst>
              <a:ext uri="{FF2B5EF4-FFF2-40B4-BE49-F238E27FC236}">
                <a16:creationId xmlns:a16="http://schemas.microsoft.com/office/drawing/2014/main" id="{4F9E08CD-6E6C-43B2-B5F4-1694E1B7F8C5}"/>
              </a:ext>
            </a:extLst>
          </p:cNvPr>
          <p:cNvPicPr>
            <a:picLocks noChangeAspect="1"/>
          </p:cNvPicPr>
          <p:nvPr/>
        </p:nvPicPr>
        <p:blipFill>
          <a:blip r:embed="rId4"/>
          <a:stretch>
            <a:fillRect/>
          </a:stretch>
        </p:blipFill>
        <p:spPr>
          <a:xfrm>
            <a:off x="91051" y="3386831"/>
            <a:ext cx="8961897" cy="929721"/>
          </a:xfrm>
          <a:prstGeom prst="rect">
            <a:avLst/>
          </a:prstGeom>
        </p:spPr>
      </p:pic>
      <p:sp>
        <p:nvSpPr>
          <p:cNvPr id="9" name="TextBox 8">
            <a:extLst>
              <a:ext uri="{FF2B5EF4-FFF2-40B4-BE49-F238E27FC236}">
                <a16:creationId xmlns:a16="http://schemas.microsoft.com/office/drawing/2014/main" id="{146240B6-429C-4FC1-9BF7-8CDE2B4714E6}"/>
              </a:ext>
            </a:extLst>
          </p:cNvPr>
          <p:cNvSpPr txBox="1"/>
          <p:nvPr/>
        </p:nvSpPr>
        <p:spPr>
          <a:xfrm>
            <a:off x="4287579" y="2777096"/>
            <a:ext cx="448008" cy="353943"/>
          </a:xfrm>
          <a:prstGeom prst="rect">
            <a:avLst/>
          </a:prstGeom>
          <a:solidFill>
            <a:srgbClr val="FFFF00"/>
          </a:solidFill>
        </p:spPr>
        <p:txBody>
          <a:bodyPr wrap="none" rtlCol="0">
            <a:spAutoFit/>
          </a:bodyPr>
          <a:lstStyle/>
          <a:p>
            <a:pPr algn="l"/>
            <a:r>
              <a:rPr lang="en-US" sz="1700" b="1" dirty="0"/>
              <a:t>Vs.</a:t>
            </a:r>
          </a:p>
        </p:txBody>
      </p:sp>
    </p:spTree>
    <p:extLst>
      <p:ext uri="{BB962C8B-B14F-4D97-AF65-F5344CB8AC3E}">
        <p14:creationId xmlns:p14="http://schemas.microsoft.com/office/powerpoint/2010/main" val="4024157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3</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38</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4" name="Picture 3">
            <a:extLst>
              <a:ext uri="{FF2B5EF4-FFF2-40B4-BE49-F238E27FC236}">
                <a16:creationId xmlns:a16="http://schemas.microsoft.com/office/drawing/2014/main" id="{CFDB2895-FF94-4B1E-9382-BE971F73037A}"/>
              </a:ext>
            </a:extLst>
          </p:cNvPr>
          <p:cNvPicPr>
            <a:picLocks noChangeAspect="1"/>
          </p:cNvPicPr>
          <p:nvPr/>
        </p:nvPicPr>
        <p:blipFill>
          <a:blip r:embed="rId2"/>
          <a:stretch>
            <a:fillRect/>
          </a:stretch>
        </p:blipFill>
        <p:spPr>
          <a:xfrm>
            <a:off x="109986" y="864578"/>
            <a:ext cx="8803195" cy="785150"/>
          </a:xfrm>
          <a:prstGeom prst="rect">
            <a:avLst/>
          </a:prstGeom>
        </p:spPr>
      </p:pic>
      <p:sp>
        <p:nvSpPr>
          <p:cNvPr id="3" name="TextBox 2">
            <a:extLst>
              <a:ext uri="{FF2B5EF4-FFF2-40B4-BE49-F238E27FC236}">
                <a16:creationId xmlns:a16="http://schemas.microsoft.com/office/drawing/2014/main" id="{CB733950-498B-432B-B728-E18ED36062BB}"/>
              </a:ext>
            </a:extLst>
          </p:cNvPr>
          <p:cNvSpPr txBox="1"/>
          <p:nvPr/>
        </p:nvSpPr>
        <p:spPr>
          <a:xfrm>
            <a:off x="2833702" y="1584478"/>
            <a:ext cx="3476593" cy="353943"/>
          </a:xfrm>
          <a:prstGeom prst="rect">
            <a:avLst/>
          </a:prstGeom>
          <a:solidFill>
            <a:srgbClr val="FFFF00"/>
          </a:solidFill>
        </p:spPr>
        <p:txBody>
          <a:bodyPr wrap="none" rtlCol="0">
            <a:spAutoFit/>
          </a:bodyPr>
          <a:lstStyle/>
          <a:p>
            <a:pPr algn="l"/>
            <a:r>
              <a:rPr lang="en-US" sz="1700" b="1" dirty="0"/>
              <a:t>BOSPHORUS: QP=25, INTRA vs IPPPP</a:t>
            </a:r>
          </a:p>
        </p:txBody>
      </p:sp>
      <p:sp>
        <p:nvSpPr>
          <p:cNvPr id="9" name="TextBox 8">
            <a:extLst>
              <a:ext uri="{FF2B5EF4-FFF2-40B4-BE49-F238E27FC236}">
                <a16:creationId xmlns:a16="http://schemas.microsoft.com/office/drawing/2014/main" id="{146240B6-429C-4FC1-9BF7-8CDE2B4714E6}"/>
              </a:ext>
            </a:extLst>
          </p:cNvPr>
          <p:cNvSpPr txBox="1"/>
          <p:nvPr/>
        </p:nvSpPr>
        <p:spPr>
          <a:xfrm>
            <a:off x="4287579" y="2777096"/>
            <a:ext cx="448008" cy="353943"/>
          </a:xfrm>
          <a:prstGeom prst="rect">
            <a:avLst/>
          </a:prstGeom>
          <a:solidFill>
            <a:srgbClr val="FFFF00"/>
          </a:solidFill>
        </p:spPr>
        <p:txBody>
          <a:bodyPr wrap="none" rtlCol="0">
            <a:spAutoFit/>
          </a:bodyPr>
          <a:lstStyle/>
          <a:p>
            <a:pPr algn="l"/>
            <a:r>
              <a:rPr lang="en-US" sz="1700" b="1" dirty="0"/>
              <a:t>Vs.</a:t>
            </a:r>
          </a:p>
        </p:txBody>
      </p:sp>
      <p:pic>
        <p:nvPicPr>
          <p:cNvPr id="10" name="Picture 9">
            <a:extLst>
              <a:ext uri="{FF2B5EF4-FFF2-40B4-BE49-F238E27FC236}">
                <a16:creationId xmlns:a16="http://schemas.microsoft.com/office/drawing/2014/main" id="{FCD17EE6-39F9-4D14-9180-1B1220AC9A3E}"/>
              </a:ext>
            </a:extLst>
          </p:cNvPr>
          <p:cNvPicPr>
            <a:picLocks noChangeAspect="1"/>
          </p:cNvPicPr>
          <p:nvPr/>
        </p:nvPicPr>
        <p:blipFill>
          <a:blip r:embed="rId3"/>
          <a:stretch>
            <a:fillRect/>
          </a:stretch>
        </p:blipFill>
        <p:spPr>
          <a:xfrm>
            <a:off x="64927" y="2048668"/>
            <a:ext cx="8893311" cy="609653"/>
          </a:xfrm>
          <a:prstGeom prst="rect">
            <a:avLst/>
          </a:prstGeom>
        </p:spPr>
      </p:pic>
      <p:pic>
        <p:nvPicPr>
          <p:cNvPr id="11" name="Picture 10">
            <a:extLst>
              <a:ext uri="{FF2B5EF4-FFF2-40B4-BE49-F238E27FC236}">
                <a16:creationId xmlns:a16="http://schemas.microsoft.com/office/drawing/2014/main" id="{723A1895-0CF9-4E2F-953F-7468CE72296E}"/>
              </a:ext>
            </a:extLst>
          </p:cNvPr>
          <p:cNvPicPr>
            <a:picLocks noChangeAspect="1"/>
          </p:cNvPicPr>
          <p:nvPr/>
        </p:nvPicPr>
        <p:blipFill>
          <a:blip r:embed="rId4"/>
          <a:stretch>
            <a:fillRect/>
          </a:stretch>
        </p:blipFill>
        <p:spPr>
          <a:xfrm>
            <a:off x="64927" y="3287488"/>
            <a:ext cx="8931414" cy="937341"/>
          </a:xfrm>
          <a:prstGeom prst="rect">
            <a:avLst/>
          </a:prstGeom>
        </p:spPr>
      </p:pic>
    </p:spTree>
    <p:extLst>
      <p:ext uri="{BB962C8B-B14F-4D97-AF65-F5344CB8AC3E}">
        <p14:creationId xmlns:p14="http://schemas.microsoft.com/office/powerpoint/2010/main" val="209726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3</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39</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4" name="Picture 3">
            <a:extLst>
              <a:ext uri="{FF2B5EF4-FFF2-40B4-BE49-F238E27FC236}">
                <a16:creationId xmlns:a16="http://schemas.microsoft.com/office/drawing/2014/main" id="{CFDB2895-FF94-4B1E-9382-BE971F73037A}"/>
              </a:ext>
            </a:extLst>
          </p:cNvPr>
          <p:cNvPicPr>
            <a:picLocks noChangeAspect="1"/>
          </p:cNvPicPr>
          <p:nvPr/>
        </p:nvPicPr>
        <p:blipFill>
          <a:blip r:embed="rId2"/>
          <a:stretch>
            <a:fillRect/>
          </a:stretch>
        </p:blipFill>
        <p:spPr>
          <a:xfrm>
            <a:off x="109986" y="864578"/>
            <a:ext cx="8803195" cy="785150"/>
          </a:xfrm>
          <a:prstGeom prst="rect">
            <a:avLst/>
          </a:prstGeom>
        </p:spPr>
      </p:pic>
      <p:sp>
        <p:nvSpPr>
          <p:cNvPr id="10" name="TextBox 9">
            <a:extLst>
              <a:ext uri="{FF2B5EF4-FFF2-40B4-BE49-F238E27FC236}">
                <a16:creationId xmlns:a16="http://schemas.microsoft.com/office/drawing/2014/main" id="{F1C47DE4-74FE-4B6C-B414-D4904449EA48}"/>
              </a:ext>
            </a:extLst>
          </p:cNvPr>
          <p:cNvSpPr txBox="1"/>
          <p:nvPr/>
        </p:nvSpPr>
        <p:spPr>
          <a:xfrm>
            <a:off x="266330" y="2032986"/>
            <a:ext cx="3788025" cy="353943"/>
          </a:xfrm>
          <a:prstGeom prst="rect">
            <a:avLst/>
          </a:prstGeom>
          <a:solidFill>
            <a:srgbClr val="FFFF00"/>
          </a:solidFill>
        </p:spPr>
        <p:txBody>
          <a:bodyPr wrap="none" rtlCol="0">
            <a:spAutoFit/>
          </a:bodyPr>
          <a:lstStyle/>
          <a:p>
            <a:pPr algn="l"/>
            <a:r>
              <a:rPr lang="en-US" sz="1700" b="1" dirty="0"/>
              <a:t>STEP 2: Use </a:t>
            </a:r>
            <a:r>
              <a:rPr lang="en-US" sz="1700" b="1" dirty="0" err="1"/>
              <a:t>ffmpeg</a:t>
            </a:r>
            <a:r>
              <a:rPr lang="en-US" sz="1700" b="1" dirty="0"/>
              <a:t> to create ‘.jpg’ files.</a:t>
            </a:r>
          </a:p>
        </p:txBody>
      </p:sp>
      <p:sp>
        <p:nvSpPr>
          <p:cNvPr id="11" name="TextBox 10">
            <a:extLst>
              <a:ext uri="{FF2B5EF4-FFF2-40B4-BE49-F238E27FC236}">
                <a16:creationId xmlns:a16="http://schemas.microsoft.com/office/drawing/2014/main" id="{5C128883-CC10-448E-9280-D4E7D8468FB1}"/>
              </a:ext>
            </a:extLst>
          </p:cNvPr>
          <p:cNvSpPr txBox="1"/>
          <p:nvPr/>
        </p:nvSpPr>
        <p:spPr>
          <a:xfrm>
            <a:off x="908444" y="2530780"/>
            <a:ext cx="4766048" cy="353943"/>
          </a:xfrm>
          <a:prstGeom prst="rect">
            <a:avLst/>
          </a:prstGeom>
          <a:solidFill>
            <a:srgbClr val="FFFF00"/>
          </a:solidFill>
        </p:spPr>
        <p:txBody>
          <a:bodyPr wrap="none" rtlCol="0">
            <a:spAutoFit/>
          </a:bodyPr>
          <a:lstStyle/>
          <a:p>
            <a:pPr algn="l"/>
            <a:r>
              <a:rPr lang="en-US" sz="1700" b="1" dirty="0" err="1"/>
              <a:t>ffmpeg</a:t>
            </a:r>
            <a:r>
              <a:rPr lang="en-US" sz="1700" b="1" dirty="0"/>
              <a:t> –I Beauty3I.mp4 –</a:t>
            </a:r>
            <a:r>
              <a:rPr lang="en-US" sz="1700" b="1" dirty="0" err="1"/>
              <a:t>c:v</a:t>
            </a:r>
            <a:r>
              <a:rPr lang="en-US" sz="1700" b="1" dirty="0"/>
              <a:t> </a:t>
            </a:r>
            <a:r>
              <a:rPr lang="en-US" sz="1700" b="1" dirty="0" err="1"/>
              <a:t>mjpeg</a:t>
            </a:r>
            <a:r>
              <a:rPr lang="en-US" sz="1700" b="1" dirty="0"/>
              <a:t> BeautyI%d.jpg</a:t>
            </a:r>
          </a:p>
        </p:txBody>
      </p:sp>
      <p:sp>
        <p:nvSpPr>
          <p:cNvPr id="16" name="TextBox 15">
            <a:extLst>
              <a:ext uri="{FF2B5EF4-FFF2-40B4-BE49-F238E27FC236}">
                <a16:creationId xmlns:a16="http://schemas.microsoft.com/office/drawing/2014/main" id="{1AABBD5A-B177-4060-8B1D-93B8BEEACEFB}"/>
              </a:ext>
            </a:extLst>
          </p:cNvPr>
          <p:cNvSpPr txBox="1"/>
          <p:nvPr/>
        </p:nvSpPr>
        <p:spPr>
          <a:xfrm>
            <a:off x="922301" y="3163468"/>
            <a:ext cx="5383205" cy="353943"/>
          </a:xfrm>
          <a:prstGeom prst="rect">
            <a:avLst/>
          </a:prstGeom>
          <a:solidFill>
            <a:srgbClr val="FFFF00"/>
          </a:solidFill>
        </p:spPr>
        <p:txBody>
          <a:bodyPr wrap="none" rtlCol="0">
            <a:spAutoFit/>
          </a:bodyPr>
          <a:lstStyle/>
          <a:p>
            <a:pPr algn="l"/>
            <a:r>
              <a:rPr lang="en-US" sz="1700" b="1" dirty="0" err="1"/>
              <a:t>ffmpeg</a:t>
            </a:r>
            <a:r>
              <a:rPr lang="en-US" sz="1700" b="1" dirty="0"/>
              <a:t> –I Bosphorus3I.mp4 –</a:t>
            </a:r>
            <a:r>
              <a:rPr lang="en-US" sz="1700" b="1" dirty="0" err="1"/>
              <a:t>c:v</a:t>
            </a:r>
            <a:r>
              <a:rPr lang="en-US" sz="1700" b="1" dirty="0"/>
              <a:t> </a:t>
            </a:r>
            <a:r>
              <a:rPr lang="en-US" sz="1700" b="1" dirty="0" err="1"/>
              <a:t>mjpeg</a:t>
            </a:r>
            <a:r>
              <a:rPr lang="en-US" sz="1700" b="1" dirty="0"/>
              <a:t> BosphorusI%d.jpg</a:t>
            </a:r>
          </a:p>
        </p:txBody>
      </p:sp>
    </p:spTree>
    <p:extLst>
      <p:ext uri="{BB962C8B-B14F-4D97-AF65-F5344CB8AC3E}">
        <p14:creationId xmlns:p14="http://schemas.microsoft.com/office/powerpoint/2010/main" val="245101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4</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6" name="Picture 5">
            <a:extLst>
              <a:ext uri="{FF2B5EF4-FFF2-40B4-BE49-F238E27FC236}">
                <a16:creationId xmlns:a16="http://schemas.microsoft.com/office/drawing/2014/main" id="{CF62F046-26F0-4F6A-92E3-A0DDD280E34D}"/>
              </a:ext>
            </a:extLst>
          </p:cNvPr>
          <p:cNvPicPr>
            <a:picLocks noChangeAspect="1"/>
          </p:cNvPicPr>
          <p:nvPr/>
        </p:nvPicPr>
        <p:blipFill>
          <a:blip r:embed="rId2"/>
          <a:stretch>
            <a:fillRect/>
          </a:stretch>
        </p:blipFill>
        <p:spPr>
          <a:xfrm>
            <a:off x="230828" y="802432"/>
            <a:ext cx="8686800" cy="1266092"/>
          </a:xfrm>
          <a:prstGeom prst="rect">
            <a:avLst/>
          </a:prstGeom>
        </p:spPr>
      </p:pic>
      <p:pic>
        <p:nvPicPr>
          <p:cNvPr id="5" name="Picture 4">
            <a:extLst>
              <a:ext uri="{FF2B5EF4-FFF2-40B4-BE49-F238E27FC236}">
                <a16:creationId xmlns:a16="http://schemas.microsoft.com/office/drawing/2014/main" id="{8506AC77-CAB4-4E54-80C6-7036508D44EE}"/>
              </a:ext>
            </a:extLst>
          </p:cNvPr>
          <p:cNvPicPr>
            <a:picLocks noChangeAspect="1"/>
          </p:cNvPicPr>
          <p:nvPr/>
        </p:nvPicPr>
        <p:blipFill>
          <a:blip r:embed="rId3"/>
          <a:stretch>
            <a:fillRect/>
          </a:stretch>
        </p:blipFill>
        <p:spPr>
          <a:xfrm>
            <a:off x="230828" y="2149161"/>
            <a:ext cx="8489302" cy="718326"/>
          </a:xfrm>
          <a:prstGeom prst="rect">
            <a:avLst/>
          </a:prstGeom>
        </p:spPr>
      </p:pic>
      <p:pic>
        <p:nvPicPr>
          <p:cNvPr id="9" name="Picture 8">
            <a:extLst>
              <a:ext uri="{FF2B5EF4-FFF2-40B4-BE49-F238E27FC236}">
                <a16:creationId xmlns:a16="http://schemas.microsoft.com/office/drawing/2014/main" id="{BABE2BF2-27B9-4545-9FB6-D3E3E627159D}"/>
              </a:ext>
            </a:extLst>
          </p:cNvPr>
          <p:cNvPicPr>
            <a:picLocks noChangeAspect="1"/>
          </p:cNvPicPr>
          <p:nvPr/>
        </p:nvPicPr>
        <p:blipFill>
          <a:blip r:embed="rId4"/>
          <a:stretch>
            <a:fillRect/>
          </a:stretch>
        </p:blipFill>
        <p:spPr>
          <a:xfrm>
            <a:off x="230828" y="2948124"/>
            <a:ext cx="4884843" cy="777307"/>
          </a:xfrm>
          <a:prstGeom prst="rect">
            <a:avLst/>
          </a:prstGeom>
        </p:spPr>
      </p:pic>
      <p:pic>
        <p:nvPicPr>
          <p:cNvPr id="10" name="Picture 9">
            <a:extLst>
              <a:ext uri="{FF2B5EF4-FFF2-40B4-BE49-F238E27FC236}">
                <a16:creationId xmlns:a16="http://schemas.microsoft.com/office/drawing/2014/main" id="{5D883747-A340-4001-99C2-DC94DDC6C7F4}"/>
              </a:ext>
            </a:extLst>
          </p:cNvPr>
          <p:cNvPicPr>
            <a:picLocks noChangeAspect="1"/>
          </p:cNvPicPr>
          <p:nvPr/>
        </p:nvPicPr>
        <p:blipFill>
          <a:blip r:embed="rId5"/>
          <a:stretch>
            <a:fillRect/>
          </a:stretch>
        </p:blipFill>
        <p:spPr>
          <a:xfrm>
            <a:off x="230828" y="3990515"/>
            <a:ext cx="8762252" cy="980612"/>
          </a:xfrm>
          <a:prstGeom prst="rect">
            <a:avLst/>
          </a:prstGeom>
        </p:spPr>
      </p:pic>
    </p:spTree>
    <p:extLst>
      <p:ext uri="{BB962C8B-B14F-4D97-AF65-F5344CB8AC3E}">
        <p14:creationId xmlns:p14="http://schemas.microsoft.com/office/powerpoint/2010/main" val="1164210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3</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40</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4" name="Picture 3">
            <a:extLst>
              <a:ext uri="{FF2B5EF4-FFF2-40B4-BE49-F238E27FC236}">
                <a16:creationId xmlns:a16="http://schemas.microsoft.com/office/drawing/2014/main" id="{CFDB2895-FF94-4B1E-9382-BE971F73037A}"/>
              </a:ext>
            </a:extLst>
          </p:cNvPr>
          <p:cNvPicPr>
            <a:picLocks noChangeAspect="1"/>
          </p:cNvPicPr>
          <p:nvPr/>
        </p:nvPicPr>
        <p:blipFill>
          <a:blip r:embed="rId2"/>
          <a:stretch>
            <a:fillRect/>
          </a:stretch>
        </p:blipFill>
        <p:spPr>
          <a:xfrm>
            <a:off x="109986" y="864578"/>
            <a:ext cx="8803195" cy="785150"/>
          </a:xfrm>
          <a:prstGeom prst="rect">
            <a:avLst/>
          </a:prstGeom>
        </p:spPr>
      </p:pic>
      <p:sp>
        <p:nvSpPr>
          <p:cNvPr id="10" name="TextBox 9">
            <a:extLst>
              <a:ext uri="{FF2B5EF4-FFF2-40B4-BE49-F238E27FC236}">
                <a16:creationId xmlns:a16="http://schemas.microsoft.com/office/drawing/2014/main" id="{F1C47DE4-74FE-4B6C-B414-D4904449EA48}"/>
              </a:ext>
            </a:extLst>
          </p:cNvPr>
          <p:cNvSpPr txBox="1"/>
          <p:nvPr/>
        </p:nvSpPr>
        <p:spPr>
          <a:xfrm>
            <a:off x="230819" y="1634265"/>
            <a:ext cx="5335691" cy="353943"/>
          </a:xfrm>
          <a:prstGeom prst="rect">
            <a:avLst/>
          </a:prstGeom>
          <a:solidFill>
            <a:srgbClr val="FFFF00"/>
          </a:solidFill>
        </p:spPr>
        <p:txBody>
          <a:bodyPr wrap="none" rtlCol="0">
            <a:spAutoFit/>
          </a:bodyPr>
          <a:lstStyle/>
          <a:p>
            <a:pPr algn="l"/>
            <a:r>
              <a:rPr lang="en-US" sz="1700" b="1" dirty="0"/>
              <a:t>STEP 3: Compute the SSIM Map and Plot Using MATLAB</a:t>
            </a:r>
          </a:p>
        </p:txBody>
      </p:sp>
      <p:pic>
        <p:nvPicPr>
          <p:cNvPr id="3" name="Picture 2">
            <a:extLst>
              <a:ext uri="{FF2B5EF4-FFF2-40B4-BE49-F238E27FC236}">
                <a16:creationId xmlns:a16="http://schemas.microsoft.com/office/drawing/2014/main" id="{DEB4270B-C34E-4EE8-8D6D-20915DCF9112}"/>
              </a:ext>
            </a:extLst>
          </p:cNvPr>
          <p:cNvPicPr>
            <a:picLocks noChangeAspect="1"/>
          </p:cNvPicPr>
          <p:nvPr/>
        </p:nvPicPr>
        <p:blipFill>
          <a:blip r:embed="rId3"/>
          <a:stretch>
            <a:fillRect/>
          </a:stretch>
        </p:blipFill>
        <p:spPr>
          <a:xfrm>
            <a:off x="129043" y="2457743"/>
            <a:ext cx="4397612" cy="4052113"/>
          </a:xfrm>
          <a:prstGeom prst="rect">
            <a:avLst/>
          </a:prstGeom>
        </p:spPr>
      </p:pic>
      <p:pic>
        <p:nvPicPr>
          <p:cNvPr id="5" name="Picture 4">
            <a:extLst>
              <a:ext uri="{FF2B5EF4-FFF2-40B4-BE49-F238E27FC236}">
                <a16:creationId xmlns:a16="http://schemas.microsoft.com/office/drawing/2014/main" id="{A7AE1020-92C1-48C7-8C59-D33BBA2EBE5B}"/>
              </a:ext>
            </a:extLst>
          </p:cNvPr>
          <p:cNvPicPr>
            <a:picLocks noChangeAspect="1"/>
          </p:cNvPicPr>
          <p:nvPr/>
        </p:nvPicPr>
        <p:blipFill>
          <a:blip r:embed="rId4"/>
          <a:stretch>
            <a:fillRect/>
          </a:stretch>
        </p:blipFill>
        <p:spPr>
          <a:xfrm>
            <a:off x="4511584" y="2461968"/>
            <a:ext cx="4501618" cy="2974097"/>
          </a:xfrm>
          <a:prstGeom prst="rect">
            <a:avLst/>
          </a:prstGeom>
        </p:spPr>
      </p:pic>
      <p:sp>
        <p:nvSpPr>
          <p:cNvPr id="12" name="TextBox 11">
            <a:extLst>
              <a:ext uri="{FF2B5EF4-FFF2-40B4-BE49-F238E27FC236}">
                <a16:creationId xmlns:a16="http://schemas.microsoft.com/office/drawing/2014/main" id="{B9BA4CDE-F8B3-4CE7-A046-C2ACCE3F1987}"/>
              </a:ext>
            </a:extLst>
          </p:cNvPr>
          <p:cNvSpPr txBox="1"/>
          <p:nvPr/>
        </p:nvSpPr>
        <p:spPr>
          <a:xfrm>
            <a:off x="574324" y="2077247"/>
            <a:ext cx="3507050" cy="353943"/>
          </a:xfrm>
          <a:prstGeom prst="rect">
            <a:avLst/>
          </a:prstGeom>
          <a:solidFill>
            <a:srgbClr val="FFFF00"/>
          </a:solidFill>
        </p:spPr>
        <p:txBody>
          <a:bodyPr wrap="none" rtlCol="0">
            <a:spAutoFit/>
          </a:bodyPr>
          <a:lstStyle/>
          <a:p>
            <a:pPr algn="l"/>
            <a:r>
              <a:rPr lang="en-US" sz="1700" b="1" dirty="0"/>
              <a:t>Compute the SSIM Map for ‘Beauty’</a:t>
            </a:r>
          </a:p>
        </p:txBody>
      </p:sp>
      <p:sp>
        <p:nvSpPr>
          <p:cNvPr id="13" name="TextBox 12">
            <a:extLst>
              <a:ext uri="{FF2B5EF4-FFF2-40B4-BE49-F238E27FC236}">
                <a16:creationId xmlns:a16="http://schemas.microsoft.com/office/drawing/2014/main" id="{055C781A-6267-490D-BDFA-04CA8D275242}"/>
              </a:ext>
            </a:extLst>
          </p:cNvPr>
          <p:cNvSpPr txBox="1"/>
          <p:nvPr/>
        </p:nvSpPr>
        <p:spPr>
          <a:xfrm>
            <a:off x="4635998" y="2095423"/>
            <a:ext cx="3758208" cy="353943"/>
          </a:xfrm>
          <a:prstGeom prst="rect">
            <a:avLst/>
          </a:prstGeom>
          <a:solidFill>
            <a:srgbClr val="FFFF00"/>
          </a:solidFill>
        </p:spPr>
        <p:txBody>
          <a:bodyPr wrap="none" rtlCol="0">
            <a:spAutoFit/>
          </a:bodyPr>
          <a:lstStyle/>
          <a:p>
            <a:pPr algn="l"/>
            <a:r>
              <a:rPr lang="en-US" sz="1700" b="1" dirty="0"/>
              <a:t>Compute the SSIM Map for ‘</a:t>
            </a:r>
            <a:r>
              <a:rPr lang="en-US" sz="1700" b="1" dirty="0" err="1"/>
              <a:t>Bosphorus</a:t>
            </a:r>
            <a:r>
              <a:rPr lang="en-US" sz="1700" b="1" dirty="0"/>
              <a:t>’</a:t>
            </a:r>
          </a:p>
        </p:txBody>
      </p:sp>
    </p:spTree>
    <p:extLst>
      <p:ext uri="{BB962C8B-B14F-4D97-AF65-F5344CB8AC3E}">
        <p14:creationId xmlns:p14="http://schemas.microsoft.com/office/powerpoint/2010/main" val="153188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3</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41</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4" name="Picture 3">
            <a:extLst>
              <a:ext uri="{FF2B5EF4-FFF2-40B4-BE49-F238E27FC236}">
                <a16:creationId xmlns:a16="http://schemas.microsoft.com/office/drawing/2014/main" id="{CFDB2895-FF94-4B1E-9382-BE971F73037A}"/>
              </a:ext>
            </a:extLst>
          </p:cNvPr>
          <p:cNvPicPr>
            <a:picLocks noChangeAspect="1"/>
          </p:cNvPicPr>
          <p:nvPr/>
        </p:nvPicPr>
        <p:blipFill>
          <a:blip r:embed="rId2"/>
          <a:stretch>
            <a:fillRect/>
          </a:stretch>
        </p:blipFill>
        <p:spPr>
          <a:xfrm>
            <a:off x="109986" y="864578"/>
            <a:ext cx="8803195" cy="785150"/>
          </a:xfrm>
          <a:prstGeom prst="rect">
            <a:avLst/>
          </a:prstGeom>
        </p:spPr>
      </p:pic>
      <p:sp>
        <p:nvSpPr>
          <p:cNvPr id="12" name="TextBox 11">
            <a:extLst>
              <a:ext uri="{FF2B5EF4-FFF2-40B4-BE49-F238E27FC236}">
                <a16:creationId xmlns:a16="http://schemas.microsoft.com/office/drawing/2014/main" id="{B9BA4CDE-F8B3-4CE7-A046-C2ACCE3F1987}"/>
              </a:ext>
            </a:extLst>
          </p:cNvPr>
          <p:cNvSpPr txBox="1"/>
          <p:nvPr/>
        </p:nvSpPr>
        <p:spPr>
          <a:xfrm>
            <a:off x="2855215" y="1518632"/>
            <a:ext cx="3433569" cy="353943"/>
          </a:xfrm>
          <a:prstGeom prst="rect">
            <a:avLst/>
          </a:prstGeom>
          <a:solidFill>
            <a:srgbClr val="FFFF00"/>
          </a:solidFill>
        </p:spPr>
        <p:txBody>
          <a:bodyPr wrap="none" rtlCol="0">
            <a:spAutoFit/>
          </a:bodyPr>
          <a:lstStyle/>
          <a:p>
            <a:pPr algn="l"/>
            <a:r>
              <a:rPr lang="en-US" sz="1700" b="1" dirty="0"/>
              <a:t>Compare the SSIM Map for ‘Beauty’</a:t>
            </a:r>
          </a:p>
        </p:txBody>
      </p:sp>
      <p:sp>
        <p:nvSpPr>
          <p:cNvPr id="13" name="TextBox 12">
            <a:extLst>
              <a:ext uri="{FF2B5EF4-FFF2-40B4-BE49-F238E27FC236}">
                <a16:creationId xmlns:a16="http://schemas.microsoft.com/office/drawing/2014/main" id="{055C781A-6267-490D-BDFA-04CA8D275242}"/>
              </a:ext>
            </a:extLst>
          </p:cNvPr>
          <p:cNvSpPr txBox="1"/>
          <p:nvPr/>
        </p:nvSpPr>
        <p:spPr>
          <a:xfrm>
            <a:off x="2802750" y="4071373"/>
            <a:ext cx="3750450" cy="353943"/>
          </a:xfrm>
          <a:prstGeom prst="rect">
            <a:avLst/>
          </a:prstGeom>
          <a:solidFill>
            <a:srgbClr val="FFFF00"/>
          </a:solidFill>
        </p:spPr>
        <p:txBody>
          <a:bodyPr wrap="none" rtlCol="0">
            <a:spAutoFit/>
          </a:bodyPr>
          <a:lstStyle/>
          <a:p>
            <a:pPr algn="l"/>
            <a:r>
              <a:rPr lang="en-US" sz="1700" b="1" dirty="0"/>
              <a:t>Compare the SSIM Map for ‘</a:t>
            </a:r>
            <a:r>
              <a:rPr lang="en-US" sz="1700" b="1" dirty="0" err="1"/>
              <a:t>Bosphorus</a:t>
            </a:r>
            <a:r>
              <a:rPr lang="en-US" sz="1700" b="1" dirty="0"/>
              <a:t>’</a:t>
            </a:r>
          </a:p>
        </p:txBody>
      </p:sp>
      <p:pic>
        <p:nvPicPr>
          <p:cNvPr id="6" name="Picture 5">
            <a:extLst>
              <a:ext uri="{FF2B5EF4-FFF2-40B4-BE49-F238E27FC236}">
                <a16:creationId xmlns:a16="http://schemas.microsoft.com/office/drawing/2014/main" id="{D8EE9CC0-14A9-45BB-B9F7-48DA0BB254CA}"/>
              </a:ext>
            </a:extLst>
          </p:cNvPr>
          <p:cNvPicPr>
            <a:picLocks noChangeAspect="1"/>
          </p:cNvPicPr>
          <p:nvPr/>
        </p:nvPicPr>
        <p:blipFill>
          <a:blip r:embed="rId3"/>
          <a:stretch>
            <a:fillRect/>
          </a:stretch>
        </p:blipFill>
        <p:spPr>
          <a:xfrm>
            <a:off x="146807" y="1897319"/>
            <a:ext cx="8539993" cy="1702380"/>
          </a:xfrm>
          <a:prstGeom prst="rect">
            <a:avLst/>
          </a:prstGeom>
        </p:spPr>
      </p:pic>
      <p:pic>
        <p:nvPicPr>
          <p:cNvPr id="9" name="Picture 8">
            <a:extLst>
              <a:ext uri="{FF2B5EF4-FFF2-40B4-BE49-F238E27FC236}">
                <a16:creationId xmlns:a16="http://schemas.microsoft.com/office/drawing/2014/main" id="{0CE994B0-D1FA-4EB6-9018-4EF2264DE6EE}"/>
              </a:ext>
            </a:extLst>
          </p:cNvPr>
          <p:cNvPicPr>
            <a:picLocks noChangeAspect="1"/>
          </p:cNvPicPr>
          <p:nvPr/>
        </p:nvPicPr>
        <p:blipFill>
          <a:blip r:embed="rId4"/>
          <a:stretch>
            <a:fillRect/>
          </a:stretch>
        </p:blipFill>
        <p:spPr>
          <a:xfrm>
            <a:off x="146807" y="4473229"/>
            <a:ext cx="8539993" cy="1758731"/>
          </a:xfrm>
          <a:prstGeom prst="rect">
            <a:avLst/>
          </a:prstGeom>
        </p:spPr>
      </p:pic>
    </p:spTree>
    <p:extLst>
      <p:ext uri="{BB962C8B-B14F-4D97-AF65-F5344CB8AC3E}">
        <p14:creationId xmlns:p14="http://schemas.microsoft.com/office/powerpoint/2010/main" val="3392245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85150"/>
          </a:xfrm>
        </p:spPr>
        <p:txBody>
          <a:bodyPr>
            <a:noAutofit/>
          </a:bodyPr>
          <a:lstStyle/>
          <a:p>
            <a:pPr algn="l"/>
            <a:r>
              <a:rPr lang="en-US" sz="3600" b="1" dirty="0"/>
              <a:t>Homework 4: Problem 3</a:t>
            </a:r>
          </a:p>
        </p:txBody>
      </p:sp>
      <p:sp>
        <p:nvSpPr>
          <p:cNvPr id="3" name="Text Placeholder 2">
            <a:extLst>
              <a:ext uri="{FF2B5EF4-FFF2-40B4-BE49-F238E27FC236}">
                <a16:creationId xmlns:a16="http://schemas.microsoft.com/office/drawing/2014/main" id="{027391B0-3895-4659-BC19-69ED6CC3C815}"/>
              </a:ext>
            </a:extLst>
          </p:cNvPr>
          <p:cNvSpPr>
            <a:spLocks noGrp="1"/>
          </p:cNvSpPr>
          <p:nvPr>
            <p:ph type="body" idx="1"/>
          </p:nvPr>
        </p:nvSpPr>
        <p:spPr/>
        <p:txBody>
          <a:bodyPr anchor="ctr"/>
          <a:lstStyle/>
          <a:p>
            <a:pPr algn="ctr"/>
            <a:r>
              <a:rPr lang="en-US" dirty="0"/>
              <a:t>‘Beauty’ Observations</a:t>
            </a:r>
          </a:p>
        </p:txBody>
      </p:sp>
      <p:sp>
        <p:nvSpPr>
          <p:cNvPr id="5" name="Content Placeholder 4">
            <a:extLst>
              <a:ext uri="{FF2B5EF4-FFF2-40B4-BE49-F238E27FC236}">
                <a16:creationId xmlns:a16="http://schemas.microsoft.com/office/drawing/2014/main" id="{B87BDE78-6CCD-4082-BFF3-191697E6AE30}"/>
              </a:ext>
            </a:extLst>
          </p:cNvPr>
          <p:cNvSpPr>
            <a:spLocks noGrp="1"/>
          </p:cNvSpPr>
          <p:nvPr>
            <p:ph sz="half" idx="2"/>
          </p:nvPr>
        </p:nvSpPr>
        <p:spPr/>
        <p:txBody>
          <a:bodyPr>
            <a:normAutofit fontScale="70000" lnSpcReduction="20000"/>
          </a:bodyPr>
          <a:lstStyle/>
          <a:p>
            <a:r>
              <a:rPr lang="en-US" dirty="0"/>
              <a:t>‘White Noise’ appeared in the region surrounding the ‘Beauty’s’ head. This is because the region is very low frequency with little variation. The reconstruction was able to reconstruct this region very well.</a:t>
            </a:r>
          </a:p>
          <a:p>
            <a:r>
              <a:rPr lang="en-US" dirty="0"/>
              <a:t>The ‘Beauty’s’ was very ‘white’. This indicates regions of subtle variations in the reconstruction and increased texture.</a:t>
            </a:r>
          </a:p>
          <a:p>
            <a:r>
              <a:rPr lang="en-US" dirty="0"/>
              <a:t>The SSIM values of greater than 90% indicate that there is a lot of similarities in the original image and the encoded image. This indicates a strong reconstruction and encoding scheme.</a:t>
            </a:r>
          </a:p>
        </p:txBody>
      </p:sp>
      <p:sp>
        <p:nvSpPr>
          <p:cNvPr id="10" name="Text Placeholder 9">
            <a:extLst>
              <a:ext uri="{FF2B5EF4-FFF2-40B4-BE49-F238E27FC236}">
                <a16:creationId xmlns:a16="http://schemas.microsoft.com/office/drawing/2014/main" id="{5F5DCEF7-42C2-4265-8C34-8CAEBECA8024}"/>
              </a:ext>
            </a:extLst>
          </p:cNvPr>
          <p:cNvSpPr>
            <a:spLocks noGrp="1"/>
          </p:cNvSpPr>
          <p:nvPr>
            <p:ph type="body" sz="quarter" idx="3"/>
          </p:nvPr>
        </p:nvSpPr>
        <p:spPr/>
        <p:txBody>
          <a:bodyPr anchor="ctr"/>
          <a:lstStyle/>
          <a:p>
            <a:pPr algn="ctr"/>
            <a:r>
              <a:rPr lang="en-US" dirty="0"/>
              <a:t>‘</a:t>
            </a:r>
            <a:r>
              <a:rPr lang="en-US" dirty="0" err="1"/>
              <a:t>Bosphorus</a:t>
            </a:r>
            <a:r>
              <a:rPr lang="en-US" dirty="0"/>
              <a:t>’ Observations</a:t>
            </a:r>
          </a:p>
        </p:txBody>
      </p:sp>
      <p:sp>
        <p:nvSpPr>
          <p:cNvPr id="11" name="Content Placeholder 10">
            <a:extLst>
              <a:ext uri="{FF2B5EF4-FFF2-40B4-BE49-F238E27FC236}">
                <a16:creationId xmlns:a16="http://schemas.microsoft.com/office/drawing/2014/main" id="{07A9C478-EE9A-4916-A95F-8476460EA9D4}"/>
              </a:ext>
            </a:extLst>
          </p:cNvPr>
          <p:cNvSpPr>
            <a:spLocks noGrp="1"/>
          </p:cNvSpPr>
          <p:nvPr>
            <p:ph sz="quarter" idx="4"/>
          </p:nvPr>
        </p:nvSpPr>
        <p:spPr/>
        <p:txBody>
          <a:bodyPr>
            <a:normAutofit fontScale="70000" lnSpcReduction="20000"/>
          </a:bodyPr>
          <a:lstStyle/>
          <a:p>
            <a:r>
              <a:rPr lang="en-US" dirty="0"/>
              <a:t>There was some soft ‘white noise in the general shape of the background. This is because there is little variation in the background, especially around the bridge and the base of the water.</a:t>
            </a:r>
          </a:p>
          <a:p>
            <a:r>
              <a:rPr lang="en-US" dirty="0"/>
              <a:t>There is a lot of white in the area of the water and the boat. This is because of subtle variations and increased texture.</a:t>
            </a:r>
          </a:p>
          <a:p>
            <a:r>
              <a:rPr lang="en-US" dirty="0"/>
              <a:t>The SSIM values of greater than 90% indicate that the encoded image and the original image are very similar, indicating a strong encoding scheme.</a:t>
            </a:r>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p:txBody>
          <a:bodyPr/>
          <a:lstStyle/>
          <a:p>
            <a:r>
              <a:rPr lang="fr-FR" dirty="0"/>
              <a:t>ECE5578 Homework 4</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42</a:t>
            </a:fld>
            <a:endParaRPr lang="en-US" dirty="0"/>
          </a:p>
        </p:txBody>
      </p:sp>
      <p:pic>
        <p:nvPicPr>
          <p:cNvPr id="4" name="Picture 3">
            <a:extLst>
              <a:ext uri="{FF2B5EF4-FFF2-40B4-BE49-F238E27FC236}">
                <a16:creationId xmlns:a16="http://schemas.microsoft.com/office/drawing/2014/main" id="{CFDB2895-FF94-4B1E-9382-BE971F73037A}"/>
              </a:ext>
            </a:extLst>
          </p:cNvPr>
          <p:cNvPicPr>
            <a:picLocks noChangeAspect="1"/>
          </p:cNvPicPr>
          <p:nvPr/>
        </p:nvPicPr>
        <p:blipFill>
          <a:blip r:embed="rId2"/>
          <a:stretch>
            <a:fillRect/>
          </a:stretch>
        </p:blipFill>
        <p:spPr>
          <a:xfrm>
            <a:off x="109986" y="696798"/>
            <a:ext cx="8803195" cy="785150"/>
          </a:xfrm>
          <a:prstGeom prst="rect">
            <a:avLst/>
          </a:prstGeom>
        </p:spPr>
      </p:pic>
    </p:spTree>
    <p:extLst>
      <p:ext uri="{BB962C8B-B14F-4D97-AF65-F5344CB8AC3E}">
        <p14:creationId xmlns:p14="http://schemas.microsoft.com/office/powerpoint/2010/main" val="4021198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b="1" dirty="0"/>
              <a:t>Homework 4: Conclusion</a:t>
            </a:r>
          </a:p>
        </p:txBody>
      </p:sp>
      <p:sp>
        <p:nvSpPr>
          <p:cNvPr id="18" name="Content Placeholder 17">
            <a:extLst>
              <a:ext uri="{FF2B5EF4-FFF2-40B4-BE49-F238E27FC236}">
                <a16:creationId xmlns:a16="http://schemas.microsoft.com/office/drawing/2014/main" id="{668865E7-02DD-4074-B8FD-87E7261E0DA1}"/>
              </a:ext>
            </a:extLst>
          </p:cNvPr>
          <p:cNvSpPr>
            <a:spLocks noGrp="1"/>
          </p:cNvSpPr>
          <p:nvPr>
            <p:ph idx="1"/>
          </p:nvPr>
        </p:nvSpPr>
        <p:spPr/>
        <p:txBody>
          <a:bodyPr>
            <a:normAutofit fontScale="85000" lnSpcReduction="20000"/>
          </a:bodyPr>
          <a:lstStyle/>
          <a:p>
            <a:r>
              <a:rPr lang="en-US" dirty="0"/>
              <a:t>For Homework 4, we studied the impact of quantization parameters and encoding schemes on the Quality of Experience. In general, the frames that were INTRA-encoded had a better quality of service, however they inflated the playback files. For video-streaming over the internet, this is obviously not desired.</a:t>
            </a:r>
          </a:p>
          <a:p>
            <a:r>
              <a:rPr lang="en-US" dirty="0"/>
              <a:t>The P-encoded Frames had only a minimal deterioration in quality and the file size was significantly smaller. This scheme is the optimal choice for video streaming due to the smaller bandwidth requirement and the </a:t>
            </a:r>
            <a:r>
              <a:rPr lang="en-US"/>
              <a:t>comparable performance.</a:t>
            </a:r>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p:txBody>
          <a:bodyPr/>
          <a:lstStyle/>
          <a:p>
            <a:r>
              <a:rPr lang="fr-FR" dirty="0"/>
              <a:t>ECE5578 Homework 4</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43</a:t>
            </a:fld>
            <a:endParaRPr lang="en-US" dirty="0"/>
          </a:p>
        </p:txBody>
      </p:sp>
    </p:spTree>
    <p:extLst>
      <p:ext uri="{BB962C8B-B14F-4D97-AF65-F5344CB8AC3E}">
        <p14:creationId xmlns:p14="http://schemas.microsoft.com/office/powerpoint/2010/main" val="340735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5</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6" name="Picture 5">
            <a:extLst>
              <a:ext uri="{FF2B5EF4-FFF2-40B4-BE49-F238E27FC236}">
                <a16:creationId xmlns:a16="http://schemas.microsoft.com/office/drawing/2014/main" id="{CF62F046-26F0-4F6A-92E3-A0DDD280E34D}"/>
              </a:ext>
            </a:extLst>
          </p:cNvPr>
          <p:cNvPicPr>
            <a:picLocks noChangeAspect="1"/>
          </p:cNvPicPr>
          <p:nvPr/>
        </p:nvPicPr>
        <p:blipFill>
          <a:blip r:embed="rId2"/>
          <a:stretch>
            <a:fillRect/>
          </a:stretch>
        </p:blipFill>
        <p:spPr>
          <a:xfrm>
            <a:off x="230828" y="802432"/>
            <a:ext cx="8686800" cy="1266092"/>
          </a:xfrm>
          <a:prstGeom prst="rect">
            <a:avLst/>
          </a:prstGeom>
        </p:spPr>
      </p:pic>
      <p:pic>
        <p:nvPicPr>
          <p:cNvPr id="11" name="Picture 10">
            <a:extLst>
              <a:ext uri="{FF2B5EF4-FFF2-40B4-BE49-F238E27FC236}">
                <a16:creationId xmlns:a16="http://schemas.microsoft.com/office/drawing/2014/main" id="{9D2524E2-1AA4-4BF2-89A9-EF01E9E8D359}"/>
              </a:ext>
            </a:extLst>
          </p:cNvPr>
          <p:cNvPicPr>
            <a:picLocks noChangeAspect="1"/>
          </p:cNvPicPr>
          <p:nvPr/>
        </p:nvPicPr>
        <p:blipFill>
          <a:blip r:embed="rId3"/>
          <a:stretch>
            <a:fillRect/>
          </a:stretch>
        </p:blipFill>
        <p:spPr>
          <a:xfrm>
            <a:off x="2575598" y="2068524"/>
            <a:ext cx="3862188" cy="4607989"/>
          </a:xfrm>
          <a:prstGeom prst="rect">
            <a:avLst/>
          </a:prstGeom>
        </p:spPr>
      </p:pic>
    </p:spTree>
    <p:extLst>
      <p:ext uri="{BB962C8B-B14F-4D97-AF65-F5344CB8AC3E}">
        <p14:creationId xmlns:p14="http://schemas.microsoft.com/office/powerpoint/2010/main" val="305422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6</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6" name="Picture 5">
            <a:extLst>
              <a:ext uri="{FF2B5EF4-FFF2-40B4-BE49-F238E27FC236}">
                <a16:creationId xmlns:a16="http://schemas.microsoft.com/office/drawing/2014/main" id="{CF62F046-26F0-4F6A-92E3-A0DDD280E34D}"/>
              </a:ext>
            </a:extLst>
          </p:cNvPr>
          <p:cNvPicPr>
            <a:picLocks noChangeAspect="1"/>
          </p:cNvPicPr>
          <p:nvPr/>
        </p:nvPicPr>
        <p:blipFill>
          <a:blip r:embed="rId2"/>
          <a:stretch>
            <a:fillRect/>
          </a:stretch>
        </p:blipFill>
        <p:spPr>
          <a:xfrm>
            <a:off x="230828" y="802432"/>
            <a:ext cx="8686800" cy="1266092"/>
          </a:xfrm>
          <a:prstGeom prst="rect">
            <a:avLst/>
          </a:prstGeom>
        </p:spPr>
      </p:pic>
      <p:pic>
        <p:nvPicPr>
          <p:cNvPr id="5" name="Picture 4">
            <a:extLst>
              <a:ext uri="{FF2B5EF4-FFF2-40B4-BE49-F238E27FC236}">
                <a16:creationId xmlns:a16="http://schemas.microsoft.com/office/drawing/2014/main" id="{8506AC77-CAB4-4E54-80C6-7036508D44EE}"/>
              </a:ext>
            </a:extLst>
          </p:cNvPr>
          <p:cNvPicPr>
            <a:picLocks noChangeAspect="1"/>
          </p:cNvPicPr>
          <p:nvPr/>
        </p:nvPicPr>
        <p:blipFill>
          <a:blip r:embed="rId3"/>
          <a:stretch>
            <a:fillRect/>
          </a:stretch>
        </p:blipFill>
        <p:spPr>
          <a:xfrm>
            <a:off x="230828" y="2149161"/>
            <a:ext cx="8489302" cy="718326"/>
          </a:xfrm>
          <a:prstGeom prst="rect">
            <a:avLst/>
          </a:prstGeom>
        </p:spPr>
      </p:pic>
      <p:pic>
        <p:nvPicPr>
          <p:cNvPr id="3" name="Picture 2">
            <a:extLst>
              <a:ext uri="{FF2B5EF4-FFF2-40B4-BE49-F238E27FC236}">
                <a16:creationId xmlns:a16="http://schemas.microsoft.com/office/drawing/2014/main" id="{7FE946AF-E1AA-44B8-B9AE-97B41C29357D}"/>
              </a:ext>
            </a:extLst>
          </p:cNvPr>
          <p:cNvPicPr>
            <a:picLocks noChangeAspect="1"/>
          </p:cNvPicPr>
          <p:nvPr/>
        </p:nvPicPr>
        <p:blipFill>
          <a:blip r:embed="rId4"/>
          <a:stretch>
            <a:fillRect/>
          </a:stretch>
        </p:blipFill>
        <p:spPr>
          <a:xfrm>
            <a:off x="174737" y="2948124"/>
            <a:ext cx="8817104" cy="3132091"/>
          </a:xfrm>
          <a:prstGeom prst="rect">
            <a:avLst/>
          </a:prstGeom>
        </p:spPr>
      </p:pic>
      <p:sp>
        <p:nvSpPr>
          <p:cNvPr id="4" name="Rectangle 3">
            <a:extLst>
              <a:ext uri="{FF2B5EF4-FFF2-40B4-BE49-F238E27FC236}">
                <a16:creationId xmlns:a16="http://schemas.microsoft.com/office/drawing/2014/main" id="{51797424-7169-42E6-A808-38BA51FBAC03}"/>
              </a:ext>
            </a:extLst>
          </p:cNvPr>
          <p:cNvSpPr/>
          <p:nvPr/>
        </p:nvSpPr>
        <p:spPr>
          <a:xfrm>
            <a:off x="5184561" y="4933276"/>
            <a:ext cx="890918" cy="304549"/>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6099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C03F81-5289-4C02-9B40-438D0128B172}"/>
              </a:ext>
            </a:extLst>
          </p:cNvPr>
          <p:cNvPicPr>
            <a:picLocks noChangeAspect="1"/>
          </p:cNvPicPr>
          <p:nvPr/>
        </p:nvPicPr>
        <p:blipFill>
          <a:blip r:embed="rId2"/>
          <a:stretch>
            <a:fillRect/>
          </a:stretch>
        </p:blipFill>
        <p:spPr>
          <a:xfrm>
            <a:off x="79899" y="2197407"/>
            <a:ext cx="8686800" cy="2888397"/>
          </a:xfrm>
          <a:prstGeom prst="rect">
            <a:avLst/>
          </a:prstGeom>
        </p:spPr>
      </p:pic>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7</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6" name="Picture 5">
            <a:extLst>
              <a:ext uri="{FF2B5EF4-FFF2-40B4-BE49-F238E27FC236}">
                <a16:creationId xmlns:a16="http://schemas.microsoft.com/office/drawing/2014/main" id="{CF62F046-26F0-4F6A-92E3-A0DDD280E34D}"/>
              </a:ext>
            </a:extLst>
          </p:cNvPr>
          <p:cNvPicPr>
            <a:picLocks noChangeAspect="1"/>
          </p:cNvPicPr>
          <p:nvPr/>
        </p:nvPicPr>
        <p:blipFill>
          <a:blip r:embed="rId3"/>
          <a:stretch>
            <a:fillRect/>
          </a:stretch>
        </p:blipFill>
        <p:spPr>
          <a:xfrm>
            <a:off x="230828" y="802432"/>
            <a:ext cx="8686800" cy="1266092"/>
          </a:xfrm>
          <a:prstGeom prst="rect">
            <a:avLst/>
          </a:prstGeom>
        </p:spPr>
      </p:pic>
      <p:sp>
        <p:nvSpPr>
          <p:cNvPr id="4" name="Rectangle 3">
            <a:extLst>
              <a:ext uri="{FF2B5EF4-FFF2-40B4-BE49-F238E27FC236}">
                <a16:creationId xmlns:a16="http://schemas.microsoft.com/office/drawing/2014/main" id="{51797424-7169-42E6-A808-38BA51FBAC03}"/>
              </a:ext>
            </a:extLst>
          </p:cNvPr>
          <p:cNvSpPr/>
          <p:nvPr/>
        </p:nvSpPr>
        <p:spPr>
          <a:xfrm>
            <a:off x="142045" y="4578170"/>
            <a:ext cx="1447058" cy="304549"/>
          </a:xfrm>
          <a:prstGeom prst="rect">
            <a:avLst/>
          </a:prstGeom>
          <a:ln w="38100">
            <a:solidFill>
              <a:srgbClr val="FF000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69107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8</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pic>
        <p:nvPicPr>
          <p:cNvPr id="6" name="Picture 5">
            <a:extLst>
              <a:ext uri="{FF2B5EF4-FFF2-40B4-BE49-F238E27FC236}">
                <a16:creationId xmlns:a16="http://schemas.microsoft.com/office/drawing/2014/main" id="{CF62F046-26F0-4F6A-92E3-A0DDD280E34D}"/>
              </a:ext>
            </a:extLst>
          </p:cNvPr>
          <p:cNvPicPr>
            <a:picLocks noChangeAspect="1"/>
          </p:cNvPicPr>
          <p:nvPr/>
        </p:nvPicPr>
        <p:blipFill>
          <a:blip r:embed="rId2"/>
          <a:stretch>
            <a:fillRect/>
          </a:stretch>
        </p:blipFill>
        <p:spPr>
          <a:xfrm>
            <a:off x="230828" y="802432"/>
            <a:ext cx="8686800" cy="1266092"/>
          </a:xfrm>
          <a:prstGeom prst="rect">
            <a:avLst/>
          </a:prstGeom>
        </p:spPr>
      </p:pic>
      <p:pic>
        <p:nvPicPr>
          <p:cNvPr id="3" name="Picture 2">
            <a:extLst>
              <a:ext uri="{FF2B5EF4-FFF2-40B4-BE49-F238E27FC236}">
                <a16:creationId xmlns:a16="http://schemas.microsoft.com/office/drawing/2014/main" id="{B33F7652-2780-4430-B5C1-2FF8BEEB8F8B}"/>
              </a:ext>
            </a:extLst>
          </p:cNvPr>
          <p:cNvPicPr>
            <a:picLocks noChangeAspect="1"/>
          </p:cNvPicPr>
          <p:nvPr/>
        </p:nvPicPr>
        <p:blipFill>
          <a:blip r:embed="rId3"/>
          <a:stretch>
            <a:fillRect/>
          </a:stretch>
        </p:blipFill>
        <p:spPr>
          <a:xfrm>
            <a:off x="703175" y="2133487"/>
            <a:ext cx="6924710" cy="2935663"/>
          </a:xfrm>
          <a:prstGeom prst="rect">
            <a:avLst/>
          </a:prstGeom>
        </p:spPr>
      </p:pic>
      <p:sp>
        <p:nvSpPr>
          <p:cNvPr id="5" name="Rectangle 4">
            <a:extLst>
              <a:ext uri="{FF2B5EF4-FFF2-40B4-BE49-F238E27FC236}">
                <a16:creationId xmlns:a16="http://schemas.microsoft.com/office/drawing/2014/main" id="{F70EE69D-67C7-49BC-94F2-625A25890A80}"/>
              </a:ext>
            </a:extLst>
          </p:cNvPr>
          <p:cNvSpPr/>
          <p:nvPr/>
        </p:nvSpPr>
        <p:spPr>
          <a:xfrm>
            <a:off x="949911" y="4704025"/>
            <a:ext cx="861134" cy="338492"/>
          </a:xfrm>
          <a:prstGeom prst="rect">
            <a:avLst/>
          </a:prstGeom>
          <a:ln w="381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4958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62F046-26F0-4F6A-92E3-A0DDD280E34D}"/>
              </a:ext>
            </a:extLst>
          </p:cNvPr>
          <p:cNvPicPr>
            <a:picLocks noChangeAspect="1"/>
          </p:cNvPicPr>
          <p:nvPr/>
        </p:nvPicPr>
        <p:blipFill>
          <a:blip r:embed="rId2"/>
          <a:stretch>
            <a:fillRect/>
          </a:stretch>
        </p:blipFill>
        <p:spPr>
          <a:xfrm>
            <a:off x="230828" y="802432"/>
            <a:ext cx="8686800" cy="1266092"/>
          </a:xfrm>
          <a:prstGeom prst="rect">
            <a:avLst/>
          </a:prstGeom>
        </p:spPr>
      </p:pic>
      <p:pic>
        <p:nvPicPr>
          <p:cNvPr id="4" name="Picture 3">
            <a:extLst>
              <a:ext uri="{FF2B5EF4-FFF2-40B4-BE49-F238E27FC236}">
                <a16:creationId xmlns:a16="http://schemas.microsoft.com/office/drawing/2014/main" id="{BB5D762B-D9E3-4B5C-9F21-E4C5F9369952}"/>
              </a:ext>
            </a:extLst>
          </p:cNvPr>
          <p:cNvPicPr>
            <a:picLocks noChangeAspect="1"/>
          </p:cNvPicPr>
          <p:nvPr/>
        </p:nvPicPr>
        <p:blipFill>
          <a:blip r:embed="rId3"/>
          <a:stretch>
            <a:fillRect/>
          </a:stretch>
        </p:blipFill>
        <p:spPr>
          <a:xfrm>
            <a:off x="2219418" y="1743304"/>
            <a:ext cx="4938147" cy="4784752"/>
          </a:xfrm>
          <a:prstGeom prst="rect">
            <a:avLst/>
          </a:prstGeom>
        </p:spPr>
      </p:pic>
      <p:sp>
        <p:nvSpPr>
          <p:cNvPr id="2" name="Title 1"/>
          <p:cNvSpPr>
            <a:spLocks noGrp="1"/>
          </p:cNvSpPr>
          <p:nvPr>
            <p:ph type="title"/>
          </p:nvPr>
        </p:nvSpPr>
        <p:spPr>
          <a:xfrm>
            <a:off x="0" y="94891"/>
            <a:ext cx="9144000" cy="769687"/>
          </a:xfrm>
        </p:spPr>
        <p:txBody>
          <a:bodyPr>
            <a:noAutofit/>
          </a:bodyPr>
          <a:lstStyle/>
          <a:p>
            <a:pPr algn="l"/>
            <a:r>
              <a:rPr lang="en-US" sz="3600" b="1" dirty="0"/>
              <a:t>Homework 4: Problem 1</a:t>
            </a:r>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9</a:t>
            </a:fld>
            <a:endParaRPr lang="en-US" dirty="0"/>
          </a:p>
        </p:txBody>
      </p:sp>
      <p:sp>
        <p:nvSpPr>
          <p:cNvPr id="8" name="Footer Placeholder 3">
            <a:extLst>
              <a:ext uri="{FF2B5EF4-FFF2-40B4-BE49-F238E27FC236}">
                <a16:creationId xmlns:a16="http://schemas.microsoft.com/office/drawing/2014/main" id="{D662E81F-128F-4F6D-B48A-97732E4ED581}"/>
              </a:ext>
            </a:extLst>
          </p:cNvPr>
          <p:cNvSpPr>
            <a:spLocks noGrp="1"/>
          </p:cNvSpPr>
          <p:nvPr>
            <p:ph type="ftr" sz="quarter" idx="11"/>
          </p:nvPr>
        </p:nvSpPr>
        <p:spPr>
          <a:xfrm>
            <a:off x="3135489" y="6356350"/>
            <a:ext cx="2895600" cy="365125"/>
          </a:xfrm>
        </p:spPr>
        <p:txBody>
          <a:bodyPr/>
          <a:lstStyle/>
          <a:p>
            <a:r>
              <a:rPr lang="fr-FR" dirty="0"/>
              <a:t>ECE5578 Homework 4</a:t>
            </a:r>
            <a:endParaRPr lang="en-US" dirty="0"/>
          </a:p>
        </p:txBody>
      </p:sp>
      <p:sp>
        <p:nvSpPr>
          <p:cNvPr id="5" name="Rectangle 4">
            <a:extLst>
              <a:ext uri="{FF2B5EF4-FFF2-40B4-BE49-F238E27FC236}">
                <a16:creationId xmlns:a16="http://schemas.microsoft.com/office/drawing/2014/main" id="{F70EE69D-67C7-49BC-94F2-625A25890A80}"/>
              </a:ext>
            </a:extLst>
          </p:cNvPr>
          <p:cNvSpPr/>
          <p:nvPr/>
        </p:nvSpPr>
        <p:spPr>
          <a:xfrm>
            <a:off x="2274355" y="3541050"/>
            <a:ext cx="861134" cy="338492"/>
          </a:xfrm>
          <a:prstGeom prst="rect">
            <a:avLst/>
          </a:prstGeom>
          <a:ln w="381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B16D6CB6-2CB3-4EEA-9995-41CA2399521E}"/>
              </a:ext>
            </a:extLst>
          </p:cNvPr>
          <p:cNvSpPr/>
          <p:nvPr/>
        </p:nvSpPr>
        <p:spPr>
          <a:xfrm>
            <a:off x="2219418" y="5886321"/>
            <a:ext cx="3959440" cy="709787"/>
          </a:xfrm>
          <a:prstGeom prst="rect">
            <a:avLst/>
          </a:prstGeom>
          <a:ln w="38100">
            <a:solidFill>
              <a:srgbClr val="00B050"/>
            </a:solidFill>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27387043"/>
      </p:ext>
    </p:extLst>
  </p:cSld>
  <p:clrMapOvr>
    <a:masterClrMapping/>
  </p:clrMapOvr>
</p:sld>
</file>

<file path=ppt/theme/theme1.xml><?xml version="1.0" encoding="utf-8"?>
<a:theme xmlns:a="http://schemas.openxmlformats.org/drawingml/2006/main" name="UMKC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MKCTheme" id="{9B642C76-F6A3-44C6-BC3A-5AD706DC6656}" vid="{FBFDC74E-E553-49AD-A9BF-D597CD6D7A1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a:solidFill>
            <a:srgbClr val="00B050"/>
          </a:solidFill>
          <a:tailEnd type="none"/>
        </a:ln>
      </a:spPr>
      <a:bodyPr rtlCol="0" anchor="ctr"/>
      <a:lstStyle>
        <a:defPPr algn="ctr">
          <a:defRPr/>
        </a:defPPr>
      </a:lstStyle>
      <a:style>
        <a:lnRef idx="2">
          <a:schemeClr val="dk1"/>
        </a:lnRef>
        <a:fillRef idx="0">
          <a:schemeClr val="dk1"/>
        </a:fillRef>
        <a:effectRef idx="1">
          <a:schemeClr val="dk1"/>
        </a:effectRef>
        <a:fontRef idx="minor">
          <a:schemeClr val="tx1"/>
        </a:fontRef>
      </a:style>
    </a:spDef>
    <a:lnDef>
      <a:spPr>
        <a:ln w="38100">
          <a:solidFill>
            <a:srgbClr val="00B050"/>
          </a:solidFill>
          <a:tailEnd type="triangle"/>
        </a:ln>
      </a:spPr>
      <a:bodyPr/>
      <a:lstStyle/>
      <a:style>
        <a:lnRef idx="2">
          <a:schemeClr val="dk1"/>
        </a:lnRef>
        <a:fillRef idx="0">
          <a:schemeClr val="dk1"/>
        </a:fillRef>
        <a:effectRef idx="1">
          <a:schemeClr val="dk1"/>
        </a:effectRef>
        <a:fontRef idx="minor">
          <a:schemeClr val="tx1"/>
        </a:fontRef>
      </a:style>
    </a:lnDef>
    <a:txDef>
      <a:spPr>
        <a:solidFill>
          <a:srgbClr val="FFFF00"/>
        </a:solidFill>
      </a:spPr>
      <a:bodyPr wrap="none" rtlCol="0">
        <a:spAutoFit/>
      </a:bodyPr>
      <a:lstStyle>
        <a:defPPr algn="l">
          <a:defRPr sz="1700" b="1"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UMKCTheme</Template>
  <TotalTime>17435</TotalTime>
  <Words>1776</Words>
  <Application>Microsoft Office PowerPoint</Application>
  <PresentationFormat>On-screen Show (4:3)</PresentationFormat>
  <Paragraphs>316</Paragraphs>
  <Slides>43</Slides>
  <Notes>0</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Arial</vt:lpstr>
      <vt:lpstr>Calibri</vt:lpstr>
      <vt:lpstr>Helvetica</vt:lpstr>
      <vt:lpstr>Times New Roman</vt:lpstr>
      <vt:lpstr>UMKCTheme</vt:lpstr>
      <vt:lpstr>Custom Design</vt:lpstr>
      <vt:lpstr>ECE5578 Multimedia Communication: Homework 4 Spring 2020</vt:lpstr>
      <vt:lpstr>Homework 4: Introduction</vt:lpstr>
      <vt:lpstr>Homework 4: Original Videos</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1</vt:lpstr>
      <vt:lpstr>Homework 4: Problem 2</vt:lpstr>
      <vt:lpstr>Homework 4: Problem 2 </vt:lpstr>
      <vt:lpstr>Homework 4: Problem 2 </vt:lpstr>
      <vt:lpstr>Homework 4: Problem 2 </vt:lpstr>
      <vt:lpstr>Homework 4: Problem 2 </vt:lpstr>
      <vt:lpstr>Homework 4: Problem 2 </vt:lpstr>
      <vt:lpstr>Homework 4: Problem 2 </vt:lpstr>
      <vt:lpstr>Homework 4: Problem 2 </vt:lpstr>
      <vt:lpstr>Homework 4: Problem 2 </vt:lpstr>
      <vt:lpstr>Homework 4: Problem 2</vt:lpstr>
      <vt:lpstr>Homework 4: Problem 3</vt:lpstr>
      <vt:lpstr>Homework 4: Problem 3</vt:lpstr>
      <vt:lpstr>Homework 4: Problem 3</vt:lpstr>
      <vt:lpstr>Homework 4: Problem 3</vt:lpstr>
      <vt:lpstr>Homework 4: Problem 3</vt:lpstr>
      <vt:lpstr>Homework 4: Problem 3</vt:lpstr>
      <vt:lpstr>Homework 4: Problem 3</vt:lpstr>
      <vt:lpstr>Homework 4: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haruka akita</dc:creator>
  <cp:lastModifiedBy>Matt Kayrish</cp:lastModifiedBy>
  <cp:revision>519</cp:revision>
  <cp:lastPrinted>2019-12-10T21:54:54Z</cp:lastPrinted>
  <dcterms:created xsi:type="dcterms:W3CDTF">2019-11-02T01:50:20Z</dcterms:created>
  <dcterms:modified xsi:type="dcterms:W3CDTF">2020-05-05T18:35:55Z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1033-11.1.0.8372</vt:lpwstr>
  </property>
</Properties>
</file>